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9" r:id="rId1"/>
    <p:sldMasterId id="2147483771" r:id="rId2"/>
    <p:sldMasterId id="2147483783" r:id="rId3"/>
    <p:sldMasterId id="2147483795" r:id="rId4"/>
    <p:sldMasterId id="2147483807" r:id="rId5"/>
    <p:sldMasterId id="2147483820" r:id="rId6"/>
    <p:sldMasterId id="2147483832" r:id="rId7"/>
  </p:sldMasterIdLst>
  <p:notesMasterIdLst>
    <p:notesMasterId r:id="rId108"/>
  </p:notesMasterIdLst>
  <p:sldIdLst>
    <p:sldId id="256" r:id="rId8"/>
    <p:sldId id="690" r:id="rId9"/>
    <p:sldId id="691" r:id="rId10"/>
    <p:sldId id="692" r:id="rId11"/>
    <p:sldId id="332" r:id="rId12"/>
    <p:sldId id="398" r:id="rId13"/>
    <p:sldId id="399" r:id="rId14"/>
    <p:sldId id="400" r:id="rId15"/>
    <p:sldId id="334" r:id="rId16"/>
    <p:sldId id="297" r:id="rId17"/>
    <p:sldId id="342" r:id="rId18"/>
    <p:sldId id="361" r:id="rId19"/>
    <p:sldId id="296" r:id="rId20"/>
    <p:sldId id="338" r:id="rId21"/>
    <p:sldId id="383" r:id="rId22"/>
    <p:sldId id="362" r:id="rId23"/>
    <p:sldId id="298" r:id="rId24"/>
    <p:sldId id="354" r:id="rId25"/>
    <p:sldId id="384" r:id="rId26"/>
    <p:sldId id="364" r:id="rId27"/>
    <p:sldId id="371" r:id="rId28"/>
    <p:sldId id="373" r:id="rId29"/>
    <p:sldId id="372" r:id="rId30"/>
    <p:sldId id="374" r:id="rId31"/>
    <p:sldId id="375" r:id="rId32"/>
    <p:sldId id="377" r:id="rId33"/>
    <p:sldId id="378" r:id="rId34"/>
    <p:sldId id="379" r:id="rId35"/>
    <p:sldId id="380" r:id="rId36"/>
    <p:sldId id="381" r:id="rId37"/>
    <p:sldId id="405" r:id="rId38"/>
    <p:sldId id="382" r:id="rId39"/>
    <p:sldId id="299" r:id="rId40"/>
    <p:sldId id="301" r:id="rId41"/>
    <p:sldId id="355" r:id="rId42"/>
    <p:sldId id="300" r:id="rId43"/>
    <p:sldId id="356" r:id="rId44"/>
    <p:sldId id="397" r:id="rId45"/>
    <p:sldId id="363" r:id="rId46"/>
    <p:sldId id="365" r:id="rId47"/>
    <p:sldId id="366" r:id="rId48"/>
    <p:sldId id="367" r:id="rId49"/>
    <p:sldId id="368" r:id="rId50"/>
    <p:sldId id="369" r:id="rId51"/>
    <p:sldId id="370" r:id="rId52"/>
    <p:sldId id="312" r:id="rId53"/>
    <p:sldId id="313" r:id="rId54"/>
    <p:sldId id="394" r:id="rId55"/>
    <p:sldId id="395" r:id="rId56"/>
    <p:sldId id="396" r:id="rId57"/>
    <p:sldId id="311" r:id="rId58"/>
    <p:sldId id="357" r:id="rId59"/>
    <p:sldId id="393" r:id="rId60"/>
    <p:sldId id="306" r:id="rId61"/>
    <p:sldId id="307" r:id="rId62"/>
    <p:sldId id="308" r:id="rId63"/>
    <p:sldId id="358" r:id="rId64"/>
    <p:sldId id="403" r:id="rId65"/>
    <p:sldId id="340" r:id="rId66"/>
    <p:sldId id="309" r:id="rId67"/>
    <p:sldId id="310" r:id="rId68"/>
    <p:sldId id="314" r:id="rId69"/>
    <p:sldId id="316" r:id="rId70"/>
    <p:sldId id="402" r:id="rId71"/>
    <p:sldId id="302" r:id="rId72"/>
    <p:sldId id="303" r:id="rId73"/>
    <p:sldId id="304" r:id="rId74"/>
    <p:sldId id="305" r:id="rId75"/>
    <p:sldId id="315" r:id="rId76"/>
    <p:sldId id="391" r:id="rId77"/>
    <p:sldId id="386" r:id="rId78"/>
    <p:sldId id="376" r:id="rId79"/>
    <p:sldId id="392" r:id="rId80"/>
    <p:sldId id="387" r:id="rId81"/>
    <p:sldId id="388" r:id="rId82"/>
    <p:sldId id="389" r:id="rId83"/>
    <p:sldId id="390" r:id="rId84"/>
    <p:sldId id="385" r:id="rId85"/>
    <p:sldId id="343" r:id="rId86"/>
    <p:sldId id="319" r:id="rId87"/>
    <p:sldId id="320" r:id="rId88"/>
    <p:sldId id="321" r:id="rId89"/>
    <p:sldId id="359" r:id="rId90"/>
    <p:sldId id="322" r:id="rId91"/>
    <p:sldId id="693" r:id="rId92"/>
    <p:sldId id="323" r:id="rId93"/>
    <p:sldId id="324" r:id="rId94"/>
    <p:sldId id="325" r:id="rId95"/>
    <p:sldId id="349" r:id="rId96"/>
    <p:sldId id="326" r:id="rId97"/>
    <p:sldId id="350" r:id="rId98"/>
    <p:sldId id="327" r:id="rId99"/>
    <p:sldId id="328" r:id="rId100"/>
    <p:sldId id="329" r:id="rId101"/>
    <p:sldId id="351" r:id="rId102"/>
    <p:sldId id="330" r:id="rId103"/>
    <p:sldId id="352" r:id="rId104"/>
    <p:sldId id="331" r:id="rId105"/>
    <p:sldId id="353" r:id="rId106"/>
    <p:sldId id="360" r:id="rId10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F4B81E6-C4DE-8546-84A3-8CE3AA69B8F3}">
          <p14:sldIdLst>
            <p14:sldId id="256"/>
            <p14:sldId id="690"/>
            <p14:sldId id="691"/>
            <p14:sldId id="692"/>
            <p14:sldId id="332"/>
            <p14:sldId id="398"/>
            <p14:sldId id="399"/>
            <p14:sldId id="400"/>
          </p14:sldIdLst>
        </p14:section>
        <p14:section name="unsupervisedLearning" id="{029BBD9F-6411-544C-9A57-2B80B0636947}">
          <p14:sldIdLst>
            <p14:sldId id="334"/>
            <p14:sldId id="297"/>
            <p14:sldId id="342"/>
            <p14:sldId id="361"/>
            <p14:sldId id="296"/>
            <p14:sldId id="338"/>
            <p14:sldId id="383"/>
            <p14:sldId id="362"/>
            <p14:sldId id="298"/>
            <p14:sldId id="354"/>
            <p14:sldId id="384"/>
          </p14:sldIdLst>
        </p14:section>
        <p14:section name="hierarchical" id="{23B2E3B5-0069-9342-B3CF-D8BAE6D96335}">
          <p14:sldIdLst>
            <p14:sldId id="364"/>
            <p14:sldId id="371"/>
            <p14:sldId id="373"/>
            <p14:sldId id="372"/>
            <p14:sldId id="374"/>
            <p14:sldId id="375"/>
            <p14:sldId id="377"/>
            <p14:sldId id="378"/>
            <p14:sldId id="379"/>
            <p14:sldId id="380"/>
            <p14:sldId id="381"/>
            <p14:sldId id="405"/>
            <p14:sldId id="382"/>
            <p14:sldId id="299"/>
            <p14:sldId id="301"/>
            <p14:sldId id="355"/>
            <p14:sldId id="300"/>
            <p14:sldId id="356"/>
            <p14:sldId id="397"/>
          </p14:sldIdLst>
        </p14:section>
        <p14:section name="k-means" id="{AC9120E2-5F0E-334D-9BE6-EBDE26D6C5F9}">
          <p14:sldIdLst>
            <p14:sldId id="363"/>
            <p14:sldId id="365"/>
            <p14:sldId id="366"/>
            <p14:sldId id="367"/>
            <p14:sldId id="368"/>
            <p14:sldId id="369"/>
            <p14:sldId id="370"/>
            <p14:sldId id="312"/>
            <p14:sldId id="313"/>
            <p14:sldId id="394"/>
            <p14:sldId id="395"/>
            <p14:sldId id="396"/>
            <p14:sldId id="311"/>
            <p14:sldId id="357"/>
          </p14:sldIdLst>
        </p14:section>
        <p14:section name="pickK" id="{056D8294-00EB-EB4A-AC23-6667927CB9FC}">
          <p14:sldIdLst>
            <p14:sldId id="393"/>
            <p14:sldId id="306"/>
            <p14:sldId id="307"/>
            <p14:sldId id="308"/>
            <p14:sldId id="358"/>
            <p14:sldId id="403"/>
            <p14:sldId id="340"/>
            <p14:sldId id="309"/>
            <p14:sldId id="310"/>
            <p14:sldId id="314"/>
            <p14:sldId id="316"/>
          </p14:sldIdLst>
        </p14:section>
        <p14:section name="bootstrapVal" id="{330B1CED-8214-A248-8DB5-9648B8A4E1C5}">
          <p14:sldIdLst>
            <p14:sldId id="402"/>
            <p14:sldId id="302"/>
            <p14:sldId id="303"/>
            <p14:sldId id="304"/>
            <p14:sldId id="305"/>
            <p14:sldId id="315"/>
          </p14:sldIdLst>
        </p14:section>
        <p14:section name="clusteringTakeaways" id="{4D797F25-D570-3E41-A96F-921FEAD73C8D}">
          <p14:sldIdLst>
            <p14:sldId id="391"/>
            <p14:sldId id="386"/>
            <p14:sldId id="376"/>
            <p14:sldId id="392"/>
            <p14:sldId id="387"/>
            <p14:sldId id="388"/>
            <p14:sldId id="389"/>
            <p14:sldId id="390"/>
            <p14:sldId id="385"/>
          </p14:sldIdLst>
        </p14:section>
        <p14:section name="associationRule" id="{711C8F1F-1FAC-1E49-BAF6-2884836CB719}">
          <p14:sldIdLst>
            <p14:sldId id="343"/>
            <p14:sldId id="319"/>
            <p14:sldId id="320"/>
            <p14:sldId id="321"/>
            <p14:sldId id="359"/>
            <p14:sldId id="322"/>
            <p14:sldId id="693"/>
            <p14:sldId id="323"/>
            <p14:sldId id="324"/>
            <p14:sldId id="325"/>
            <p14:sldId id="349"/>
            <p14:sldId id="326"/>
            <p14:sldId id="350"/>
            <p14:sldId id="327"/>
            <p14:sldId id="328"/>
            <p14:sldId id="329"/>
            <p14:sldId id="351"/>
            <p14:sldId id="330"/>
            <p14:sldId id="352"/>
            <p14:sldId id="331"/>
            <p14:sldId id="353"/>
            <p14:sldId id="3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88"/>
    <p:restoredTop sz="94767"/>
  </p:normalViewPr>
  <p:slideViewPr>
    <p:cSldViewPr snapToGrid="0" snapToObjects="1">
      <p:cViewPr varScale="1">
        <p:scale>
          <a:sx n="108" d="100"/>
          <a:sy n="108" d="100"/>
        </p:scale>
        <p:origin x="168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12" Type="http://schemas.openxmlformats.org/officeDocument/2006/relationships/tableStyles" Target="tableStyles.xml"/><Relationship Id="rId16" Type="http://schemas.openxmlformats.org/officeDocument/2006/relationships/slide" Target="slides/slide9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113" Type="http://schemas.microsoft.com/office/2016/11/relationships/changesInfo" Target="changesInfos/changesInfo1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59" Type="http://schemas.openxmlformats.org/officeDocument/2006/relationships/slide" Target="slides/slide52.xml"/><Relationship Id="rId103" Type="http://schemas.openxmlformats.org/officeDocument/2006/relationships/slide" Target="slides/slide96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47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presProps" Target="presProps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viewProps" Target="viewProps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8.xml"/><Relationship Id="rId46" Type="http://schemas.openxmlformats.org/officeDocument/2006/relationships/slide" Target="slides/slide39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62" Type="http://schemas.openxmlformats.org/officeDocument/2006/relationships/slide" Target="slides/slide55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11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57568D55-0B47-4173-A784-409BA912EEE9}"/>
    <pc:docChg chg="addSld delSld modSld modSection">
      <pc:chgData name="" userId="" providerId="" clId="Web-{57568D55-0B47-4173-A784-409BA912EEE9}" dt="2019-06-13T09:10:29.934" v="259" actId="20577"/>
      <pc:docMkLst>
        <pc:docMk/>
      </pc:docMkLst>
      <pc:sldChg chg="addSp modSp">
        <pc:chgData name="" userId="" providerId="" clId="Web-{57568D55-0B47-4173-A784-409BA912EEE9}" dt="2019-06-13T08:59:34.400" v="123" actId="1076"/>
        <pc:sldMkLst>
          <pc:docMk/>
          <pc:sldMk cId="1584245690" sldId="298"/>
        </pc:sldMkLst>
        <pc:spChg chg="add mod">
          <ac:chgData name="" userId="" providerId="" clId="Web-{57568D55-0B47-4173-A784-409BA912EEE9}" dt="2019-06-13T08:59:34.400" v="123" actId="1076"/>
          <ac:spMkLst>
            <pc:docMk/>
            <pc:sldMk cId="1584245690" sldId="298"/>
            <ac:spMk id="4" creationId="{2A69208A-AE9E-4677-B3BF-9AD025FB63EF}"/>
          </ac:spMkLst>
        </pc:spChg>
      </pc:sldChg>
      <pc:sldChg chg="addSp delSp modSp">
        <pc:chgData name="" userId="" providerId="" clId="Web-{57568D55-0B47-4173-A784-409BA912EEE9}" dt="2019-06-13T08:59:47.525" v="127"/>
        <pc:sldMkLst>
          <pc:docMk/>
          <pc:sldMk cId="539605682" sldId="354"/>
        </pc:sldMkLst>
        <pc:spChg chg="add del mod">
          <ac:chgData name="" userId="" providerId="" clId="Web-{57568D55-0B47-4173-A784-409BA912EEE9}" dt="2019-06-13T08:59:43.853" v="126"/>
          <ac:spMkLst>
            <pc:docMk/>
            <pc:sldMk cId="539605682" sldId="354"/>
            <ac:spMk id="4" creationId="{751FC867-C3BF-4B74-8F13-29B82B90CB47}"/>
          </ac:spMkLst>
        </pc:spChg>
        <pc:spChg chg="add">
          <ac:chgData name="" userId="" providerId="" clId="Web-{57568D55-0B47-4173-A784-409BA912EEE9}" dt="2019-06-13T08:59:47.525" v="127"/>
          <ac:spMkLst>
            <pc:docMk/>
            <pc:sldMk cId="539605682" sldId="354"/>
            <ac:spMk id="6" creationId="{BB58DBD8-759F-430A-9859-191C5316FFE9}"/>
          </ac:spMkLst>
        </pc:spChg>
      </pc:sldChg>
      <pc:sldChg chg="modSp">
        <pc:chgData name="" userId="" providerId="" clId="Web-{57568D55-0B47-4173-A784-409BA912EEE9}" dt="2019-06-13T08:44:55.429" v="65" actId="20577"/>
        <pc:sldMkLst>
          <pc:docMk/>
          <pc:sldMk cId="1249215066" sldId="361"/>
        </pc:sldMkLst>
        <pc:spChg chg="mod">
          <ac:chgData name="" userId="" providerId="" clId="Web-{57568D55-0B47-4173-A784-409BA912EEE9}" dt="2019-06-13T08:44:55.429" v="65" actId="20577"/>
          <ac:spMkLst>
            <pc:docMk/>
            <pc:sldMk cId="1249215066" sldId="361"/>
            <ac:spMk id="4" creationId="{00000000-0000-0000-0000-000000000000}"/>
          </ac:spMkLst>
        </pc:spChg>
      </pc:sldChg>
      <pc:sldChg chg="addSp modSp">
        <pc:chgData name="" userId="" providerId="" clId="Web-{57568D55-0B47-4173-A784-409BA912EEE9}" dt="2019-06-13T08:45:12.444" v="76"/>
        <pc:sldMkLst>
          <pc:docMk/>
          <pc:sldMk cId="1799988474" sldId="362"/>
        </pc:sldMkLst>
        <pc:spChg chg="mod">
          <ac:chgData name="" userId="" providerId="" clId="Web-{57568D55-0B47-4173-A784-409BA912EEE9}" dt="2019-06-13T08:45:12.147" v="74" actId="20577"/>
          <ac:spMkLst>
            <pc:docMk/>
            <pc:sldMk cId="1799988474" sldId="362"/>
            <ac:spMk id="4" creationId="{00000000-0000-0000-0000-000000000000}"/>
          </ac:spMkLst>
        </pc:spChg>
        <pc:spChg chg="add">
          <ac:chgData name="" userId="" providerId="" clId="Web-{57568D55-0B47-4173-A784-409BA912EEE9}" dt="2019-06-13T08:45:12.444" v="76"/>
          <ac:spMkLst>
            <pc:docMk/>
            <pc:sldMk cId="1799988474" sldId="362"/>
            <ac:spMk id="6" creationId="{88F2B296-2851-4916-BD88-6411924547AC}"/>
          </ac:spMkLst>
        </pc:spChg>
      </pc:sldChg>
      <pc:sldChg chg="modSp">
        <pc:chgData name="" userId="" providerId="" clId="Web-{57568D55-0B47-4173-A784-409BA912EEE9}" dt="2019-06-13T09:02:23.885" v="154" actId="20577"/>
        <pc:sldMkLst>
          <pc:docMk/>
          <pc:sldMk cId="1834860840" sldId="371"/>
        </pc:sldMkLst>
        <pc:spChg chg="mod">
          <ac:chgData name="" userId="" providerId="" clId="Web-{57568D55-0B47-4173-A784-409BA912EEE9}" dt="2019-06-13T09:02:23.885" v="154" actId="20577"/>
          <ac:spMkLst>
            <pc:docMk/>
            <pc:sldMk cId="1834860840" sldId="371"/>
            <ac:spMk id="4" creationId="{00000000-0000-0000-0000-000000000000}"/>
          </ac:spMkLst>
        </pc:spChg>
      </pc:sldChg>
      <pc:sldChg chg="addSp modSp">
        <pc:chgData name="" userId="" providerId="" clId="Web-{57568D55-0B47-4173-A784-409BA912EEE9}" dt="2019-06-13T09:04:30.870" v="193" actId="20577"/>
        <pc:sldMkLst>
          <pc:docMk/>
          <pc:sldMk cId="855674592" sldId="372"/>
        </pc:sldMkLst>
        <pc:spChg chg="add mod">
          <ac:chgData name="" userId="" providerId="" clId="Web-{57568D55-0B47-4173-A784-409BA912EEE9}" dt="2019-06-13T09:04:30.870" v="193" actId="20577"/>
          <ac:spMkLst>
            <pc:docMk/>
            <pc:sldMk cId="855674592" sldId="372"/>
            <ac:spMk id="3" creationId="{DFBBBC47-EE7F-4704-95B6-4AF869D68014}"/>
          </ac:spMkLst>
        </pc:spChg>
        <pc:spChg chg="mod">
          <ac:chgData name="" userId="" providerId="" clId="Web-{57568D55-0B47-4173-A784-409BA912EEE9}" dt="2019-06-13T09:04:15.870" v="189" actId="20577"/>
          <ac:spMkLst>
            <pc:docMk/>
            <pc:sldMk cId="855674592" sldId="372"/>
            <ac:spMk id="5" creationId="{00000000-0000-0000-0000-000000000000}"/>
          </ac:spMkLst>
        </pc:spChg>
        <pc:picChg chg="mod">
          <ac:chgData name="" userId="" providerId="" clId="Web-{57568D55-0B47-4173-A784-409BA912EEE9}" dt="2019-06-13T09:04:09.495" v="188" actId="14100"/>
          <ac:picMkLst>
            <pc:docMk/>
            <pc:sldMk cId="855674592" sldId="372"/>
            <ac:picMk id="4" creationId="{00000000-0000-0000-0000-000000000000}"/>
          </ac:picMkLst>
        </pc:picChg>
      </pc:sldChg>
      <pc:sldChg chg="modSp">
        <pc:chgData name="" userId="" providerId="" clId="Web-{57568D55-0B47-4173-A784-409BA912EEE9}" dt="2019-06-13T09:03:56.479" v="186" actId="20577"/>
        <pc:sldMkLst>
          <pc:docMk/>
          <pc:sldMk cId="1081526524" sldId="373"/>
        </pc:sldMkLst>
        <pc:spChg chg="mod">
          <ac:chgData name="" userId="" providerId="" clId="Web-{57568D55-0B47-4173-A784-409BA912EEE9}" dt="2019-06-13T09:03:56.479" v="186" actId="20577"/>
          <ac:spMkLst>
            <pc:docMk/>
            <pc:sldMk cId="1081526524" sldId="373"/>
            <ac:spMk id="7" creationId="{00000000-0000-0000-0000-000000000000}"/>
          </ac:spMkLst>
        </pc:spChg>
      </pc:sldChg>
      <pc:sldChg chg="modSp">
        <pc:chgData name="" userId="" providerId="" clId="Web-{57568D55-0B47-4173-A784-409BA912EEE9}" dt="2019-06-13T09:04:41.526" v="202" actId="20577"/>
        <pc:sldMkLst>
          <pc:docMk/>
          <pc:sldMk cId="1019288647" sldId="374"/>
        </pc:sldMkLst>
        <pc:spChg chg="mod">
          <ac:chgData name="" userId="" providerId="" clId="Web-{57568D55-0B47-4173-A784-409BA912EEE9}" dt="2019-06-13T09:04:41.526" v="202" actId="20577"/>
          <ac:spMkLst>
            <pc:docMk/>
            <pc:sldMk cId="1019288647" sldId="374"/>
            <ac:spMk id="4" creationId="{00000000-0000-0000-0000-000000000000}"/>
          </ac:spMkLst>
        </pc:spChg>
      </pc:sldChg>
      <pc:sldChg chg="modSp">
        <pc:chgData name="" userId="" providerId="" clId="Web-{57568D55-0B47-4173-A784-409BA912EEE9}" dt="2019-06-13T09:05:07.448" v="208" actId="20577"/>
        <pc:sldMkLst>
          <pc:docMk/>
          <pc:sldMk cId="148104855" sldId="375"/>
        </pc:sldMkLst>
        <pc:spChg chg="mod">
          <ac:chgData name="" userId="" providerId="" clId="Web-{57568D55-0B47-4173-A784-409BA912EEE9}" dt="2019-06-13T09:05:07.448" v="208" actId="20577"/>
          <ac:spMkLst>
            <pc:docMk/>
            <pc:sldMk cId="148104855" sldId="375"/>
            <ac:spMk id="6" creationId="{00000000-0000-0000-0000-000000000000}"/>
          </ac:spMkLst>
        </pc:spChg>
      </pc:sldChg>
      <pc:sldChg chg="modSp">
        <pc:chgData name="" userId="" providerId="" clId="Web-{57568D55-0B47-4173-A784-409BA912EEE9}" dt="2019-06-13T09:05:21.105" v="215" actId="20577"/>
        <pc:sldMkLst>
          <pc:docMk/>
          <pc:sldMk cId="361092346" sldId="377"/>
        </pc:sldMkLst>
        <pc:spChg chg="mod">
          <ac:chgData name="" userId="" providerId="" clId="Web-{57568D55-0B47-4173-A784-409BA912EEE9}" dt="2019-06-13T09:05:21.105" v="215" actId="20577"/>
          <ac:spMkLst>
            <pc:docMk/>
            <pc:sldMk cId="361092346" sldId="377"/>
            <ac:spMk id="5" creationId="{00000000-0000-0000-0000-000000000000}"/>
          </ac:spMkLst>
        </pc:spChg>
      </pc:sldChg>
      <pc:sldChg chg="modSp">
        <pc:chgData name="" userId="" providerId="" clId="Web-{57568D55-0B47-4173-A784-409BA912EEE9}" dt="2019-06-13T09:05:55.698" v="219" actId="20577"/>
        <pc:sldMkLst>
          <pc:docMk/>
          <pc:sldMk cId="90272800" sldId="378"/>
        </pc:sldMkLst>
        <pc:spChg chg="mod">
          <ac:chgData name="" userId="" providerId="" clId="Web-{57568D55-0B47-4173-A784-409BA912EEE9}" dt="2019-06-13T09:05:55.698" v="219" actId="20577"/>
          <ac:spMkLst>
            <pc:docMk/>
            <pc:sldMk cId="90272800" sldId="378"/>
            <ac:spMk id="3" creationId="{00000000-0000-0000-0000-000000000000}"/>
          </ac:spMkLst>
        </pc:spChg>
      </pc:sldChg>
      <pc:sldChg chg="modSp">
        <pc:chgData name="" userId="" providerId="" clId="Web-{57568D55-0B47-4173-A784-409BA912EEE9}" dt="2019-06-13T09:06:10.824" v="228" actId="20577"/>
        <pc:sldMkLst>
          <pc:docMk/>
          <pc:sldMk cId="1091494818" sldId="379"/>
        </pc:sldMkLst>
        <pc:spChg chg="mod">
          <ac:chgData name="" userId="" providerId="" clId="Web-{57568D55-0B47-4173-A784-409BA912EEE9}" dt="2019-06-13T09:06:10.824" v="228" actId="20577"/>
          <ac:spMkLst>
            <pc:docMk/>
            <pc:sldMk cId="1091494818" sldId="379"/>
            <ac:spMk id="4" creationId="{00000000-0000-0000-0000-000000000000}"/>
          </ac:spMkLst>
        </pc:spChg>
      </pc:sldChg>
      <pc:sldChg chg="modSp">
        <pc:chgData name="" userId="" providerId="" clId="Web-{57568D55-0B47-4173-A784-409BA912EEE9}" dt="2019-06-13T09:06:37.058" v="235" actId="20577"/>
        <pc:sldMkLst>
          <pc:docMk/>
          <pc:sldMk cId="1794348074" sldId="380"/>
        </pc:sldMkLst>
        <pc:spChg chg="mod">
          <ac:chgData name="" userId="" providerId="" clId="Web-{57568D55-0B47-4173-A784-409BA912EEE9}" dt="2019-06-13T09:06:37.058" v="235" actId="20577"/>
          <ac:spMkLst>
            <pc:docMk/>
            <pc:sldMk cId="1794348074" sldId="380"/>
            <ac:spMk id="3" creationId="{00000000-0000-0000-0000-000000000000}"/>
          </ac:spMkLst>
        </pc:spChg>
      </pc:sldChg>
      <pc:sldChg chg="modSp">
        <pc:chgData name="" userId="" providerId="" clId="Web-{57568D55-0B47-4173-A784-409BA912EEE9}" dt="2019-06-13T09:06:43.308" v="239" actId="20577"/>
        <pc:sldMkLst>
          <pc:docMk/>
          <pc:sldMk cId="1471640410" sldId="381"/>
        </pc:sldMkLst>
        <pc:spChg chg="mod">
          <ac:chgData name="" userId="" providerId="" clId="Web-{57568D55-0B47-4173-A784-409BA912EEE9}" dt="2019-06-13T09:06:43.308" v="239" actId="20577"/>
          <ac:spMkLst>
            <pc:docMk/>
            <pc:sldMk cId="1471640410" sldId="381"/>
            <ac:spMk id="4" creationId="{00000000-0000-0000-0000-000000000000}"/>
          </ac:spMkLst>
        </pc:spChg>
      </pc:sldChg>
      <pc:sldChg chg="addSp modSp">
        <pc:chgData name="" userId="" providerId="" clId="Web-{57568D55-0B47-4173-A784-409BA912EEE9}" dt="2019-06-13T09:10:27.496" v="257" actId="20577"/>
        <pc:sldMkLst>
          <pc:docMk/>
          <pc:sldMk cId="3587971" sldId="382"/>
        </pc:sldMkLst>
        <pc:spChg chg="add mod">
          <ac:chgData name="" userId="" providerId="" clId="Web-{57568D55-0B47-4173-A784-409BA912EEE9}" dt="2019-06-13T09:10:27.496" v="257" actId="20577"/>
          <ac:spMkLst>
            <pc:docMk/>
            <pc:sldMk cId="3587971" sldId="382"/>
            <ac:spMk id="2" creationId="{16339717-5A49-4B06-93A4-1870EFA06569}"/>
          </ac:spMkLst>
        </pc:spChg>
        <pc:spChg chg="mod">
          <ac:chgData name="" userId="" providerId="" clId="Web-{57568D55-0B47-4173-A784-409BA912EEE9}" dt="2019-06-13T09:10:10.949" v="243" actId="20577"/>
          <ac:spMkLst>
            <pc:docMk/>
            <pc:sldMk cId="3587971" sldId="382"/>
            <ac:spMk id="5" creationId="{00000000-0000-0000-0000-000000000000}"/>
          </ac:spMkLst>
        </pc:spChg>
      </pc:sldChg>
      <pc:sldChg chg="addSp modSp">
        <pc:chgData name="" userId="" providerId="" clId="Web-{57568D55-0B47-4173-A784-409BA912EEE9}" dt="2019-06-13T08:58:41.275" v="107" actId="20577"/>
        <pc:sldMkLst>
          <pc:docMk/>
          <pc:sldMk cId="1273635399" sldId="383"/>
        </pc:sldMkLst>
        <pc:spChg chg="add mod">
          <ac:chgData name="" userId="" providerId="" clId="Web-{57568D55-0B47-4173-A784-409BA912EEE9}" dt="2019-06-13T08:58:41.275" v="107" actId="20577"/>
          <ac:spMkLst>
            <pc:docMk/>
            <pc:sldMk cId="1273635399" sldId="383"/>
            <ac:spMk id="3" creationId="{73473EB4-0F22-4B75-BB73-94D18BD3E8A2}"/>
          </ac:spMkLst>
        </pc:spChg>
        <pc:spChg chg="mod">
          <ac:chgData name="" userId="" providerId="" clId="Web-{57568D55-0B47-4173-A784-409BA912EEE9}" dt="2019-06-13T08:45:09.038" v="69" actId="20577"/>
          <ac:spMkLst>
            <pc:docMk/>
            <pc:sldMk cId="1273635399" sldId="383"/>
            <ac:spMk id="6" creationId="{00000000-0000-0000-0000-000000000000}"/>
          </ac:spMkLst>
        </pc:spChg>
      </pc:sldChg>
      <pc:sldChg chg="modSp">
        <pc:chgData name="" userId="" providerId="" clId="Web-{57568D55-0B47-4173-A784-409BA912EEE9}" dt="2019-06-13T09:00:36.401" v="150" actId="20577"/>
        <pc:sldMkLst>
          <pc:docMk/>
          <pc:sldMk cId="1139245851" sldId="384"/>
        </pc:sldMkLst>
        <pc:spChg chg="mod">
          <ac:chgData name="" userId="" providerId="" clId="Web-{57568D55-0B47-4173-A784-409BA912EEE9}" dt="2019-06-13T09:00:36.401" v="150" actId="20577"/>
          <ac:spMkLst>
            <pc:docMk/>
            <pc:sldMk cId="1139245851" sldId="384"/>
            <ac:spMk id="5" creationId="{00000000-0000-0000-0000-000000000000}"/>
          </ac:spMkLst>
        </pc:spChg>
      </pc:sldChg>
      <pc:sldChg chg="modSp">
        <pc:chgData name="" userId="" providerId="" clId="Web-{57568D55-0B47-4173-A784-409BA912EEE9}" dt="2019-06-13T08:41:33.006" v="10" actId="20577"/>
        <pc:sldMkLst>
          <pc:docMk/>
          <pc:sldMk cId="555527134" sldId="398"/>
        </pc:sldMkLst>
        <pc:spChg chg="mod">
          <ac:chgData name="" userId="" providerId="" clId="Web-{57568D55-0B47-4173-A784-409BA912EEE9}" dt="2019-06-13T08:41:33.006" v="10" actId="20577"/>
          <ac:spMkLst>
            <pc:docMk/>
            <pc:sldMk cId="555527134" sldId="398"/>
            <ac:spMk id="8" creationId="{00000000-0000-0000-0000-000000000000}"/>
          </ac:spMkLst>
        </pc:spChg>
        <pc:picChg chg="mod">
          <ac:chgData name="" userId="" providerId="" clId="Web-{57568D55-0B47-4173-A784-409BA912EEE9}" dt="2019-06-13T08:41:13.490" v="3" actId="14100"/>
          <ac:picMkLst>
            <pc:docMk/>
            <pc:sldMk cId="555527134" sldId="398"/>
            <ac:picMk id="7" creationId="{00000000-0000-0000-0000-000000000000}"/>
          </ac:picMkLst>
        </pc:picChg>
      </pc:sldChg>
      <pc:sldChg chg="modSp">
        <pc:chgData name="" userId="" providerId="" clId="Web-{57568D55-0B47-4173-A784-409BA912EEE9}" dt="2019-06-13T08:42:24.913" v="21" actId="1076"/>
        <pc:sldMkLst>
          <pc:docMk/>
          <pc:sldMk cId="1633127629" sldId="399"/>
        </pc:sldMkLst>
        <pc:spChg chg="mod">
          <ac:chgData name="" userId="" providerId="" clId="Web-{57568D55-0B47-4173-A784-409BA912EEE9}" dt="2019-06-13T08:42:24.913" v="21" actId="1076"/>
          <ac:spMkLst>
            <pc:docMk/>
            <pc:sldMk cId="1633127629" sldId="399"/>
            <ac:spMk id="4" creationId="{00000000-0000-0000-0000-000000000000}"/>
          </ac:spMkLst>
        </pc:spChg>
      </pc:sldChg>
      <pc:sldChg chg="modSp">
        <pc:chgData name="" userId="" providerId="" clId="Web-{57568D55-0B47-4173-A784-409BA912EEE9}" dt="2019-06-13T08:43:39.835" v="45" actId="1076"/>
        <pc:sldMkLst>
          <pc:docMk/>
          <pc:sldMk cId="987568296" sldId="400"/>
        </pc:sldMkLst>
        <pc:spChg chg="mod">
          <ac:chgData name="" userId="" providerId="" clId="Web-{57568D55-0B47-4173-A784-409BA912EEE9}" dt="2019-06-13T08:43:39.835" v="45" actId="1076"/>
          <ac:spMkLst>
            <pc:docMk/>
            <pc:sldMk cId="987568296" sldId="400"/>
            <ac:spMk id="3" creationId="{00000000-0000-0000-0000-000000000000}"/>
          </ac:spMkLst>
        </pc:spChg>
      </pc:sldChg>
      <pc:sldChg chg="addSp delSp modSp">
        <pc:chgData name="" userId="" providerId="" clId="Web-{57568D55-0B47-4173-A784-409BA912EEE9}" dt="2019-06-13T08:44:33.507" v="57" actId="20577"/>
        <pc:sldMkLst>
          <pc:docMk/>
          <pc:sldMk cId="159243209" sldId="401"/>
        </pc:sldMkLst>
        <pc:spChg chg="add del mod">
          <ac:chgData name="" userId="" providerId="" clId="Web-{57568D55-0B47-4173-A784-409BA912EEE9}" dt="2019-06-13T08:44:24.647" v="55"/>
          <ac:spMkLst>
            <pc:docMk/>
            <pc:sldMk cId="159243209" sldId="401"/>
            <ac:spMk id="4" creationId="{B9A699B8-9EF6-4468-8CC9-BEB8D66D5D3A}"/>
          </ac:spMkLst>
        </pc:spChg>
        <pc:spChg chg="add mod">
          <ac:chgData name="" userId="" providerId="" clId="Web-{57568D55-0B47-4173-A784-409BA912EEE9}" dt="2019-06-13T08:44:33.507" v="57" actId="20577"/>
          <ac:spMkLst>
            <pc:docMk/>
            <pc:sldMk cId="159243209" sldId="401"/>
            <ac:spMk id="5" creationId="{218D28C3-D4C6-41AA-9423-13AAFAF751EF}"/>
          </ac:spMkLst>
        </pc:spChg>
        <pc:spChg chg="mod">
          <ac:chgData name="" userId="" providerId="" clId="Web-{57568D55-0B47-4173-A784-409BA912EEE9}" dt="2019-06-13T08:44:02.069" v="49" actId="20577"/>
          <ac:spMkLst>
            <pc:docMk/>
            <pc:sldMk cId="159243209" sldId="401"/>
            <ac:spMk id="8" creationId="{00000000-0000-0000-0000-000000000000}"/>
          </ac:spMkLst>
        </pc:spChg>
        <pc:picChg chg="mod">
          <ac:chgData name="" userId="" providerId="" clId="Web-{57568D55-0B47-4173-A784-409BA912EEE9}" dt="2019-06-13T08:43:59.726" v="46" actId="14100"/>
          <ac:picMkLst>
            <pc:docMk/>
            <pc:sldMk cId="159243209" sldId="401"/>
            <ac:picMk id="6" creationId="{00000000-0000-0000-0000-000000000000}"/>
          </ac:picMkLst>
        </pc:picChg>
      </pc:sldChg>
      <pc:sldChg chg="addSp">
        <pc:chgData name="" userId="" providerId="" clId="Web-{57568D55-0B47-4173-A784-409BA912EEE9}" dt="2019-06-13T09:09:58.231" v="242"/>
        <pc:sldMkLst>
          <pc:docMk/>
          <pc:sldMk cId="3724965664" sldId="405"/>
        </pc:sldMkLst>
        <pc:spChg chg="add">
          <ac:chgData name="" userId="" providerId="" clId="Web-{57568D55-0B47-4173-A784-409BA912EEE9}" dt="2019-06-13T09:09:58.231" v="242"/>
          <ac:spMkLst>
            <pc:docMk/>
            <pc:sldMk cId="3724965664" sldId="405"/>
            <ac:spMk id="7" creationId="{A2D9092A-8EB4-47DF-B1D1-48A1EA5F6776}"/>
          </ac:spMkLst>
        </pc:spChg>
      </pc:sldChg>
      <pc:sldChg chg="add">
        <pc:chgData name="" userId="" providerId="" clId="Web-{57568D55-0B47-4173-A784-409BA912EEE9}" dt="2019-06-13T08:41:05.444" v="0"/>
        <pc:sldMkLst>
          <pc:docMk/>
          <pc:sldMk cId="552238578" sldId="406"/>
        </pc:sldMkLst>
      </pc:sldChg>
      <pc:sldChg chg="add">
        <pc:chgData name="" userId="" providerId="" clId="Web-{57568D55-0B47-4173-A784-409BA912EEE9}" dt="2019-06-13T08:41:05.506" v="1"/>
        <pc:sldMkLst>
          <pc:docMk/>
          <pc:sldMk cId="399190538" sldId="407"/>
        </pc:sldMkLst>
      </pc:sldChg>
      <pc:sldChg chg="add">
        <pc:chgData name="" userId="" providerId="" clId="Web-{57568D55-0B47-4173-A784-409BA912EEE9}" dt="2019-06-13T08:41:05.600" v="2"/>
        <pc:sldMkLst>
          <pc:docMk/>
          <pc:sldMk cId="2369218605" sldId="408"/>
        </pc:sldMkLst>
      </pc:sldChg>
      <pc:sldChg chg="add del replId">
        <pc:chgData name="" userId="" providerId="" clId="Web-{57568D55-0B47-4173-A784-409BA912EEE9}" dt="2019-06-13T08:44:06.585" v="52"/>
        <pc:sldMkLst>
          <pc:docMk/>
          <pc:sldMk cId="299669764" sldId="409"/>
        </pc:sldMkLst>
      </pc:sldChg>
    </pc:docChg>
  </pc:docChgLst>
  <pc:docChgLst>
    <pc:chgData clId="Web-{7B85F79D-8086-4C0C-8BDE-779BDBDF8C75}"/>
    <pc:docChg chg="modSld">
      <pc:chgData name="" userId="" providerId="" clId="Web-{7B85F79D-8086-4C0C-8BDE-779BDBDF8C75}" dt="2019-06-17T07:08:59.392" v="22" actId="14100"/>
      <pc:docMkLst>
        <pc:docMk/>
      </pc:docMkLst>
      <pc:sldChg chg="modSp">
        <pc:chgData name="" userId="" providerId="" clId="Web-{7B85F79D-8086-4C0C-8BDE-779BDBDF8C75}" dt="2019-06-17T06:45:13.871" v="4" actId="20577"/>
        <pc:sldMkLst>
          <pc:docMk/>
          <pc:sldMk cId="2327334221" sldId="256"/>
        </pc:sldMkLst>
        <pc:spChg chg="mod">
          <ac:chgData name="" userId="" providerId="" clId="Web-{7B85F79D-8086-4C0C-8BDE-779BDBDF8C75}" dt="2019-06-17T06:45:13.871" v="4" actId="20577"/>
          <ac:spMkLst>
            <pc:docMk/>
            <pc:sldMk cId="2327334221" sldId="256"/>
            <ac:spMk id="3" creationId="{00000000-0000-0000-0000-000000000000}"/>
          </ac:spMkLst>
        </pc:spChg>
      </pc:sldChg>
      <pc:sldChg chg="addSp">
        <pc:chgData name="" userId="" providerId="" clId="Web-{7B85F79D-8086-4C0C-8BDE-779BDBDF8C75}" dt="2019-06-17T07:00:27.968" v="20"/>
        <pc:sldMkLst>
          <pc:docMk/>
          <pc:sldMk cId="1075270708" sldId="296"/>
        </pc:sldMkLst>
        <pc:spChg chg="add">
          <ac:chgData name="" userId="" providerId="" clId="Web-{7B85F79D-8086-4C0C-8BDE-779BDBDF8C75}" dt="2019-06-17T07:00:27.968" v="20"/>
          <ac:spMkLst>
            <pc:docMk/>
            <pc:sldMk cId="1075270708" sldId="296"/>
            <ac:spMk id="5" creationId="{725E187C-D382-473A-917F-C5874570C29E}"/>
          </ac:spMkLst>
        </pc:spChg>
      </pc:sldChg>
      <pc:sldChg chg="addSp modSp">
        <pc:chgData name="" userId="" providerId="" clId="Web-{7B85F79D-8086-4C0C-8BDE-779BDBDF8C75}" dt="2019-06-17T06:59:43.984" v="18" actId="20577"/>
        <pc:sldMkLst>
          <pc:docMk/>
          <pc:sldMk cId="1257257982" sldId="297"/>
        </pc:sldMkLst>
        <pc:spChg chg="add mod">
          <ac:chgData name="" userId="" providerId="" clId="Web-{7B85F79D-8086-4C0C-8BDE-779BDBDF8C75}" dt="2019-06-17T06:59:43.984" v="18" actId="20577"/>
          <ac:spMkLst>
            <pc:docMk/>
            <pc:sldMk cId="1257257982" sldId="297"/>
            <ac:spMk id="4" creationId="{10AEFEFA-4E3D-4351-A2BF-6BDC2078411C}"/>
          </ac:spMkLst>
        </pc:spChg>
      </pc:sldChg>
      <pc:sldChg chg="modSp">
        <pc:chgData name="" userId="" providerId="" clId="Web-{7B85F79D-8086-4C0C-8BDE-779BDBDF8C75}" dt="2019-06-17T07:08:59.392" v="22" actId="14100"/>
        <pc:sldMkLst>
          <pc:docMk/>
          <pc:sldMk cId="4209874076" sldId="312"/>
        </pc:sldMkLst>
        <pc:picChg chg="mod">
          <ac:chgData name="" userId="" providerId="" clId="Web-{7B85F79D-8086-4C0C-8BDE-779BDBDF8C75}" dt="2019-06-17T07:08:59.392" v="22" actId="14100"/>
          <ac:picMkLst>
            <pc:docMk/>
            <pc:sldMk cId="4209874076" sldId="312"/>
            <ac:picMk id="4" creationId="{00000000-0000-0000-0000-000000000000}"/>
          </ac:picMkLst>
        </pc:picChg>
      </pc:sldChg>
      <pc:sldChg chg="delSp">
        <pc:chgData name="" userId="" providerId="" clId="Web-{7B85F79D-8086-4C0C-8BDE-779BDBDF8C75}" dt="2019-06-17T07:06:14.407" v="21"/>
        <pc:sldMkLst>
          <pc:docMk/>
          <pc:sldMk cId="1091494818" sldId="379"/>
        </pc:sldMkLst>
        <pc:spChg chg="del">
          <ac:chgData name="" userId="" providerId="" clId="Web-{7B85F79D-8086-4C0C-8BDE-779BDBDF8C75}" dt="2019-06-17T07:06:14.407" v="21"/>
          <ac:spMkLst>
            <pc:docMk/>
            <pc:sldMk cId="1091494818" sldId="379"/>
            <ac:spMk id="4" creationId="{00000000-0000-0000-0000-000000000000}"/>
          </ac:spMkLst>
        </pc:spChg>
      </pc:sldChg>
    </pc:docChg>
  </pc:docChgLst>
  <pc:docChgLst>
    <pc:chgData clId="Web-{ED16E190-7B56-4DD4-8D86-102599E951F2}"/>
    <pc:docChg chg="modSld">
      <pc:chgData name="" userId="" providerId="" clId="Web-{ED16E190-7B56-4DD4-8D86-102599E951F2}" dt="2019-06-14T01:40:29.859" v="324"/>
      <pc:docMkLst>
        <pc:docMk/>
      </pc:docMkLst>
      <pc:sldChg chg="addSp modSp">
        <pc:chgData name="" userId="" providerId="" clId="Web-{ED16E190-7B56-4DD4-8D86-102599E951F2}" dt="2019-06-14T01:15:45.556" v="132" actId="20577"/>
        <pc:sldMkLst>
          <pc:docMk/>
          <pc:sldMk cId="1732733299" sldId="299"/>
        </pc:sldMkLst>
        <pc:spChg chg="add mod">
          <ac:chgData name="" userId="" providerId="" clId="Web-{ED16E190-7B56-4DD4-8D86-102599E951F2}" dt="2019-06-14T01:15:45.556" v="132" actId="20577"/>
          <ac:spMkLst>
            <pc:docMk/>
            <pc:sldMk cId="1732733299" sldId="299"/>
            <ac:spMk id="4" creationId="{C148402D-32F2-4253-8CDF-147DBEB028B8}"/>
          </ac:spMkLst>
        </pc:spChg>
      </pc:sldChg>
      <pc:sldChg chg="addSp">
        <pc:chgData name="" userId="" providerId="" clId="Web-{ED16E190-7B56-4DD4-8D86-102599E951F2}" dt="2019-06-14T01:16:31.356" v="137"/>
        <pc:sldMkLst>
          <pc:docMk/>
          <pc:sldMk cId="1638025898" sldId="300"/>
        </pc:sldMkLst>
        <pc:spChg chg="add">
          <ac:chgData name="" userId="" providerId="" clId="Web-{ED16E190-7B56-4DD4-8D86-102599E951F2}" dt="2019-06-14T01:16:31.356" v="137"/>
          <ac:spMkLst>
            <pc:docMk/>
            <pc:sldMk cId="1638025898" sldId="300"/>
            <ac:spMk id="5" creationId="{781314A0-D0A0-4BE7-A635-E8EEC8743B28}"/>
          </ac:spMkLst>
        </pc:spChg>
      </pc:sldChg>
      <pc:sldChg chg="addSp">
        <pc:chgData name="" userId="" providerId="" clId="Web-{ED16E190-7B56-4DD4-8D86-102599E951F2}" dt="2019-06-14T01:15:58.982" v="135"/>
        <pc:sldMkLst>
          <pc:docMk/>
          <pc:sldMk cId="454679166" sldId="301"/>
        </pc:sldMkLst>
        <pc:spChg chg="add">
          <ac:chgData name="" userId="" providerId="" clId="Web-{ED16E190-7B56-4DD4-8D86-102599E951F2}" dt="2019-06-14T01:15:58.982" v="135"/>
          <ac:spMkLst>
            <pc:docMk/>
            <pc:sldMk cId="454679166" sldId="301"/>
            <ac:spMk id="5" creationId="{B70DFF36-4D95-427E-872E-509CF646B297}"/>
          </ac:spMkLst>
        </pc:spChg>
      </pc:sldChg>
      <pc:sldChg chg="addSp">
        <pc:chgData name="" userId="" providerId="" clId="Web-{ED16E190-7B56-4DD4-8D86-102599E951F2}" dt="2019-06-14T01:31:19.467" v="274"/>
        <pc:sldMkLst>
          <pc:docMk/>
          <pc:sldMk cId="1491461373" sldId="302"/>
        </pc:sldMkLst>
        <pc:spChg chg="add">
          <ac:chgData name="" userId="" providerId="" clId="Web-{ED16E190-7B56-4DD4-8D86-102599E951F2}" dt="2019-06-14T01:31:19.467" v="274"/>
          <ac:spMkLst>
            <pc:docMk/>
            <pc:sldMk cId="1491461373" sldId="302"/>
            <ac:spMk id="5" creationId="{24D3CC6C-F984-42C4-BB61-4A3858336846}"/>
          </ac:spMkLst>
        </pc:spChg>
      </pc:sldChg>
      <pc:sldChg chg="addSp">
        <pc:chgData name="" userId="" providerId="" clId="Web-{ED16E190-7B56-4DD4-8D86-102599E951F2}" dt="2019-06-14T01:31:21.342" v="275"/>
        <pc:sldMkLst>
          <pc:docMk/>
          <pc:sldMk cId="1620177684" sldId="303"/>
        </pc:sldMkLst>
        <pc:spChg chg="add">
          <ac:chgData name="" userId="" providerId="" clId="Web-{ED16E190-7B56-4DD4-8D86-102599E951F2}" dt="2019-06-14T01:31:21.342" v="275"/>
          <ac:spMkLst>
            <pc:docMk/>
            <pc:sldMk cId="1620177684" sldId="303"/>
            <ac:spMk id="5" creationId="{C521A94F-E6DF-4382-A41E-8E6AB38F7E27}"/>
          </ac:spMkLst>
        </pc:spChg>
      </pc:sldChg>
      <pc:sldChg chg="addSp">
        <pc:chgData name="" userId="" providerId="" clId="Web-{ED16E190-7B56-4DD4-8D86-102599E951F2}" dt="2019-06-14T01:31:24.483" v="276"/>
        <pc:sldMkLst>
          <pc:docMk/>
          <pc:sldMk cId="1144208638" sldId="304"/>
        </pc:sldMkLst>
        <pc:spChg chg="add">
          <ac:chgData name="" userId="" providerId="" clId="Web-{ED16E190-7B56-4DD4-8D86-102599E951F2}" dt="2019-06-14T01:31:24.483" v="276"/>
          <ac:spMkLst>
            <pc:docMk/>
            <pc:sldMk cId="1144208638" sldId="304"/>
            <ac:spMk id="5" creationId="{654471CB-DB08-4988-AEC1-F18EAB164777}"/>
          </ac:spMkLst>
        </pc:spChg>
      </pc:sldChg>
      <pc:sldChg chg="addSp">
        <pc:chgData name="" userId="" providerId="" clId="Web-{ED16E190-7B56-4DD4-8D86-102599E951F2}" dt="2019-06-14T01:31:26.655" v="277"/>
        <pc:sldMkLst>
          <pc:docMk/>
          <pc:sldMk cId="4171476975" sldId="305"/>
        </pc:sldMkLst>
        <pc:spChg chg="add">
          <ac:chgData name="" userId="" providerId="" clId="Web-{ED16E190-7B56-4DD4-8D86-102599E951F2}" dt="2019-06-14T01:31:26.655" v="277"/>
          <ac:spMkLst>
            <pc:docMk/>
            <pc:sldMk cId="4171476975" sldId="305"/>
            <ac:spMk id="5" creationId="{0128AD84-D76D-4800-AEE1-DABCF80931F3}"/>
          </ac:spMkLst>
        </pc:spChg>
      </pc:sldChg>
      <pc:sldChg chg="addSp">
        <pc:chgData name="" userId="" providerId="" clId="Web-{ED16E190-7B56-4DD4-8D86-102599E951F2}" dt="2019-06-14T01:25:04.325" v="264"/>
        <pc:sldMkLst>
          <pc:docMk/>
          <pc:sldMk cId="3003401791" sldId="306"/>
        </pc:sldMkLst>
        <pc:spChg chg="add">
          <ac:chgData name="" userId="" providerId="" clId="Web-{ED16E190-7B56-4DD4-8D86-102599E951F2}" dt="2019-06-14T01:25:04.325" v="264"/>
          <ac:spMkLst>
            <pc:docMk/>
            <pc:sldMk cId="3003401791" sldId="306"/>
            <ac:spMk id="5" creationId="{D934BD23-E20A-4407-B4FE-E4E5857293B0}"/>
          </ac:spMkLst>
        </pc:spChg>
      </pc:sldChg>
      <pc:sldChg chg="addSp">
        <pc:chgData name="" userId="" providerId="" clId="Web-{ED16E190-7B56-4DD4-8D86-102599E951F2}" dt="2019-06-14T01:25:08.700" v="265"/>
        <pc:sldMkLst>
          <pc:docMk/>
          <pc:sldMk cId="1643210854" sldId="307"/>
        </pc:sldMkLst>
        <pc:spChg chg="add">
          <ac:chgData name="" userId="" providerId="" clId="Web-{ED16E190-7B56-4DD4-8D86-102599E951F2}" dt="2019-06-14T01:25:08.700" v="265"/>
          <ac:spMkLst>
            <pc:docMk/>
            <pc:sldMk cId="1643210854" sldId="307"/>
            <ac:spMk id="5" creationId="{86184EBA-4945-4D89-AB35-5C8BD74A2455}"/>
          </ac:spMkLst>
        </pc:spChg>
      </pc:sldChg>
      <pc:sldChg chg="addSp">
        <pc:chgData name="" userId="" providerId="" clId="Web-{ED16E190-7B56-4DD4-8D86-102599E951F2}" dt="2019-06-14T01:25:13.653" v="266"/>
        <pc:sldMkLst>
          <pc:docMk/>
          <pc:sldMk cId="3286332186" sldId="308"/>
        </pc:sldMkLst>
        <pc:spChg chg="add">
          <ac:chgData name="" userId="" providerId="" clId="Web-{ED16E190-7B56-4DD4-8D86-102599E951F2}" dt="2019-06-14T01:25:13.653" v="266"/>
          <ac:spMkLst>
            <pc:docMk/>
            <pc:sldMk cId="3286332186" sldId="308"/>
            <ac:spMk id="5" creationId="{20EF45BF-9AB0-412B-98B4-7312B74216D5}"/>
          </ac:spMkLst>
        </pc:spChg>
      </pc:sldChg>
      <pc:sldChg chg="addSp">
        <pc:chgData name="" userId="" providerId="" clId="Web-{ED16E190-7B56-4DD4-8D86-102599E951F2}" dt="2019-06-14T01:25:26.434" v="270"/>
        <pc:sldMkLst>
          <pc:docMk/>
          <pc:sldMk cId="947197083" sldId="309"/>
        </pc:sldMkLst>
        <pc:spChg chg="add">
          <ac:chgData name="" userId="" providerId="" clId="Web-{ED16E190-7B56-4DD4-8D86-102599E951F2}" dt="2019-06-14T01:25:26.434" v="270"/>
          <ac:spMkLst>
            <pc:docMk/>
            <pc:sldMk cId="947197083" sldId="309"/>
            <ac:spMk id="5" creationId="{226757BB-29B8-439E-BED1-34A42EA28BB4}"/>
          </ac:spMkLst>
        </pc:spChg>
      </pc:sldChg>
      <pc:sldChg chg="addSp">
        <pc:chgData name="" userId="" providerId="" clId="Web-{ED16E190-7B56-4DD4-8D86-102599E951F2}" dt="2019-06-14T01:26:32.607" v="271"/>
        <pc:sldMkLst>
          <pc:docMk/>
          <pc:sldMk cId="3924850740" sldId="310"/>
        </pc:sldMkLst>
        <pc:spChg chg="add">
          <ac:chgData name="" userId="" providerId="" clId="Web-{ED16E190-7B56-4DD4-8D86-102599E951F2}" dt="2019-06-14T01:26:32.607" v="271"/>
          <ac:spMkLst>
            <pc:docMk/>
            <pc:sldMk cId="3924850740" sldId="310"/>
            <ac:spMk id="5" creationId="{82A90CEE-65F9-496B-BA83-B7B853E8B7A3}"/>
          </ac:spMkLst>
        </pc:spChg>
      </pc:sldChg>
      <pc:sldChg chg="addSp">
        <pc:chgData name="" userId="" providerId="" clId="Web-{ED16E190-7B56-4DD4-8D86-102599E951F2}" dt="2019-06-14T01:24:13.512" v="262"/>
        <pc:sldMkLst>
          <pc:docMk/>
          <pc:sldMk cId="3976726585" sldId="311"/>
        </pc:sldMkLst>
        <pc:spChg chg="add">
          <ac:chgData name="" userId="" providerId="" clId="Web-{ED16E190-7B56-4DD4-8D86-102599E951F2}" dt="2019-06-14T01:24:13.512" v="262"/>
          <ac:spMkLst>
            <pc:docMk/>
            <pc:sldMk cId="3976726585" sldId="311"/>
            <ac:spMk id="5" creationId="{CD5A570B-D96B-402E-8A57-17B57E6B0182}"/>
          </ac:spMkLst>
        </pc:spChg>
      </pc:sldChg>
      <pc:sldChg chg="addSp modSp">
        <pc:chgData name="" userId="" providerId="" clId="Web-{ED16E190-7B56-4DD4-8D86-102599E951F2}" dt="2019-06-14T01:21:22.231" v="234" actId="1076"/>
        <pc:sldMkLst>
          <pc:docMk/>
          <pc:sldMk cId="4209874076" sldId="312"/>
        </pc:sldMkLst>
        <pc:spChg chg="add mod">
          <ac:chgData name="" userId="" providerId="" clId="Web-{ED16E190-7B56-4DD4-8D86-102599E951F2}" dt="2019-06-14T01:21:22.231" v="234" actId="1076"/>
          <ac:spMkLst>
            <pc:docMk/>
            <pc:sldMk cId="4209874076" sldId="312"/>
            <ac:spMk id="3" creationId="{D383696F-0C7F-434F-882B-AA69B0469CF5}"/>
          </ac:spMkLst>
        </pc:spChg>
        <pc:picChg chg="mod">
          <ac:chgData name="" userId="" providerId="" clId="Web-{ED16E190-7B56-4DD4-8D86-102599E951F2}" dt="2019-06-14T01:20:26.777" v="215" actId="14100"/>
          <ac:picMkLst>
            <pc:docMk/>
            <pc:sldMk cId="4209874076" sldId="312"/>
            <ac:picMk id="4" creationId="{00000000-0000-0000-0000-000000000000}"/>
          </ac:picMkLst>
        </pc:picChg>
      </pc:sldChg>
      <pc:sldChg chg="addSp modSp">
        <pc:chgData name="" userId="" providerId="" clId="Web-{ED16E190-7B56-4DD4-8D86-102599E951F2}" dt="2019-06-14T01:22:47.059" v="246" actId="1076"/>
        <pc:sldMkLst>
          <pc:docMk/>
          <pc:sldMk cId="1958381997" sldId="313"/>
        </pc:sldMkLst>
        <pc:spChg chg="add mod">
          <ac:chgData name="" userId="" providerId="" clId="Web-{ED16E190-7B56-4DD4-8D86-102599E951F2}" dt="2019-06-14T01:22:47.059" v="246" actId="1076"/>
          <ac:spMkLst>
            <pc:docMk/>
            <pc:sldMk cId="1958381997" sldId="313"/>
            <ac:spMk id="4" creationId="{7F04BA1C-E6FA-4B3F-A1CD-7B5CA7ABD02F}"/>
          </ac:spMkLst>
        </pc:spChg>
      </pc:sldChg>
      <pc:sldChg chg="addSp">
        <pc:chgData name="" userId="" providerId="" clId="Web-{ED16E190-7B56-4DD4-8D86-102599E951F2}" dt="2019-06-14T01:26:34.091" v="272"/>
        <pc:sldMkLst>
          <pc:docMk/>
          <pc:sldMk cId="1063094907" sldId="314"/>
        </pc:sldMkLst>
        <pc:spChg chg="add">
          <ac:chgData name="" userId="" providerId="" clId="Web-{ED16E190-7B56-4DD4-8D86-102599E951F2}" dt="2019-06-14T01:26:34.091" v="272"/>
          <ac:spMkLst>
            <pc:docMk/>
            <pc:sldMk cId="1063094907" sldId="314"/>
            <ac:spMk id="5" creationId="{FC90319C-5A57-4E7E-BFA5-1F791F097994}"/>
          </ac:spMkLst>
        </pc:spChg>
      </pc:sldChg>
      <pc:sldChg chg="addSp">
        <pc:chgData name="" userId="" providerId="" clId="Web-{ED16E190-7B56-4DD4-8D86-102599E951F2}" dt="2019-06-14T01:31:28.498" v="278"/>
        <pc:sldMkLst>
          <pc:docMk/>
          <pc:sldMk cId="2617001571" sldId="315"/>
        </pc:sldMkLst>
        <pc:spChg chg="add">
          <ac:chgData name="" userId="" providerId="" clId="Web-{ED16E190-7B56-4DD4-8D86-102599E951F2}" dt="2019-06-14T01:31:28.498" v="278"/>
          <ac:spMkLst>
            <pc:docMk/>
            <pc:sldMk cId="2617001571" sldId="315"/>
            <ac:spMk id="5" creationId="{3A628340-263D-49D8-8A61-831908F71F01}"/>
          </ac:spMkLst>
        </pc:spChg>
      </pc:sldChg>
      <pc:sldChg chg="addSp">
        <pc:chgData name="" userId="" providerId="" clId="Web-{ED16E190-7B56-4DD4-8D86-102599E951F2}" dt="2019-06-14T01:26:35.403" v="273"/>
        <pc:sldMkLst>
          <pc:docMk/>
          <pc:sldMk cId="103872328" sldId="316"/>
        </pc:sldMkLst>
        <pc:spChg chg="add">
          <ac:chgData name="" userId="" providerId="" clId="Web-{ED16E190-7B56-4DD4-8D86-102599E951F2}" dt="2019-06-14T01:26:35.403" v="273"/>
          <ac:spMkLst>
            <pc:docMk/>
            <pc:sldMk cId="103872328" sldId="316"/>
            <ac:spMk id="5" creationId="{EA14DECA-BF35-48A1-863F-E0DB2AEA41D6}"/>
          </ac:spMkLst>
        </pc:spChg>
      </pc:sldChg>
      <pc:sldChg chg="addSp delSp modSp">
        <pc:chgData name="" userId="" providerId="" clId="Web-{ED16E190-7B56-4DD4-8D86-102599E951F2}" dt="2019-06-14T01:39:14.843" v="306"/>
        <pc:sldMkLst>
          <pc:docMk/>
          <pc:sldMk cId="1987615120" sldId="319"/>
        </pc:sldMkLst>
        <pc:spChg chg="add del mod">
          <ac:chgData name="" userId="" providerId="" clId="Web-{ED16E190-7B56-4DD4-8D86-102599E951F2}" dt="2019-06-14T01:38:50.796" v="303"/>
          <ac:spMkLst>
            <pc:docMk/>
            <pc:sldMk cId="1987615120" sldId="319"/>
            <ac:spMk id="4" creationId="{D8679A92-03F8-4ED3-B1C4-0932DFF80A7A}"/>
          </ac:spMkLst>
        </pc:spChg>
        <pc:spChg chg="add">
          <ac:chgData name="" userId="" providerId="" clId="Web-{ED16E190-7B56-4DD4-8D86-102599E951F2}" dt="2019-06-14T01:39:14.843" v="306"/>
          <ac:spMkLst>
            <pc:docMk/>
            <pc:sldMk cId="1987615120" sldId="319"/>
            <ac:spMk id="6" creationId="{CE4A0D2D-5A0C-44F7-BF75-20080E795984}"/>
          </ac:spMkLst>
        </pc:spChg>
      </pc:sldChg>
      <pc:sldChg chg="addSp">
        <pc:chgData name="" userId="" providerId="" clId="Web-{ED16E190-7B56-4DD4-8D86-102599E951F2}" dt="2019-06-14T01:39:19.687" v="307"/>
        <pc:sldMkLst>
          <pc:docMk/>
          <pc:sldMk cId="2039118108" sldId="320"/>
        </pc:sldMkLst>
        <pc:spChg chg="add">
          <ac:chgData name="" userId="" providerId="" clId="Web-{ED16E190-7B56-4DD4-8D86-102599E951F2}" dt="2019-06-14T01:39:19.687" v="307"/>
          <ac:spMkLst>
            <pc:docMk/>
            <pc:sldMk cId="2039118108" sldId="320"/>
            <ac:spMk id="2" creationId="{2436EE3E-BBBA-41D5-B308-54D158834FA7}"/>
          </ac:spMkLst>
        </pc:spChg>
      </pc:sldChg>
      <pc:sldChg chg="addSp">
        <pc:chgData name="" userId="" providerId="" clId="Web-{ED16E190-7B56-4DD4-8D86-102599E951F2}" dt="2019-06-14T01:39:37.406" v="309"/>
        <pc:sldMkLst>
          <pc:docMk/>
          <pc:sldMk cId="1363748857" sldId="321"/>
        </pc:sldMkLst>
        <pc:spChg chg="add">
          <ac:chgData name="" userId="" providerId="" clId="Web-{ED16E190-7B56-4DD4-8D86-102599E951F2}" dt="2019-06-14T01:39:37.406" v="309"/>
          <ac:spMkLst>
            <pc:docMk/>
            <pc:sldMk cId="1363748857" sldId="321"/>
            <ac:spMk id="5" creationId="{FAC9CF5B-C419-478E-8C9F-8E7C8CF22D44}"/>
          </ac:spMkLst>
        </pc:spChg>
      </pc:sldChg>
      <pc:sldChg chg="addSp">
        <pc:chgData name="" userId="" providerId="" clId="Web-{ED16E190-7B56-4DD4-8D86-102599E951F2}" dt="2019-06-14T01:39:41.797" v="311"/>
        <pc:sldMkLst>
          <pc:docMk/>
          <pc:sldMk cId="3222348111" sldId="322"/>
        </pc:sldMkLst>
        <pc:spChg chg="add">
          <ac:chgData name="" userId="" providerId="" clId="Web-{ED16E190-7B56-4DD4-8D86-102599E951F2}" dt="2019-06-14T01:39:41.797" v="311"/>
          <ac:spMkLst>
            <pc:docMk/>
            <pc:sldMk cId="3222348111" sldId="322"/>
            <ac:spMk id="6" creationId="{6F90382A-95FD-4024-8983-487255060A13}"/>
          </ac:spMkLst>
        </pc:spChg>
      </pc:sldChg>
      <pc:sldChg chg="addSp">
        <pc:chgData name="" userId="" providerId="" clId="Web-{ED16E190-7B56-4DD4-8D86-102599E951F2}" dt="2019-06-14T01:39:53.031" v="312"/>
        <pc:sldMkLst>
          <pc:docMk/>
          <pc:sldMk cId="4042410615" sldId="323"/>
        </pc:sldMkLst>
        <pc:spChg chg="add">
          <ac:chgData name="" userId="" providerId="" clId="Web-{ED16E190-7B56-4DD4-8D86-102599E951F2}" dt="2019-06-14T01:39:53.031" v="312"/>
          <ac:spMkLst>
            <pc:docMk/>
            <pc:sldMk cId="4042410615" sldId="323"/>
            <ac:spMk id="5" creationId="{6F767678-351A-4010-BA1B-5E7B10D58F21}"/>
          </ac:spMkLst>
        </pc:spChg>
      </pc:sldChg>
      <pc:sldChg chg="addSp">
        <pc:chgData name="" userId="" providerId="" clId="Web-{ED16E190-7B56-4DD4-8D86-102599E951F2}" dt="2019-06-14T01:39:55.609" v="313"/>
        <pc:sldMkLst>
          <pc:docMk/>
          <pc:sldMk cId="1245690554" sldId="324"/>
        </pc:sldMkLst>
        <pc:spChg chg="add">
          <ac:chgData name="" userId="" providerId="" clId="Web-{ED16E190-7B56-4DD4-8D86-102599E951F2}" dt="2019-06-14T01:39:55.609" v="313"/>
          <ac:spMkLst>
            <pc:docMk/>
            <pc:sldMk cId="1245690554" sldId="324"/>
            <ac:spMk id="5" creationId="{25656F0A-6411-49BD-B0AA-C78A84386F6A}"/>
          </ac:spMkLst>
        </pc:spChg>
      </pc:sldChg>
      <pc:sldChg chg="addSp">
        <pc:chgData name="" userId="" providerId="" clId="Web-{ED16E190-7B56-4DD4-8D86-102599E951F2}" dt="2019-06-14T01:39:58.250" v="314"/>
        <pc:sldMkLst>
          <pc:docMk/>
          <pc:sldMk cId="1738473142" sldId="325"/>
        </pc:sldMkLst>
        <pc:spChg chg="add">
          <ac:chgData name="" userId="" providerId="" clId="Web-{ED16E190-7B56-4DD4-8D86-102599E951F2}" dt="2019-06-14T01:39:58.250" v="314"/>
          <ac:spMkLst>
            <pc:docMk/>
            <pc:sldMk cId="1738473142" sldId="325"/>
            <ac:spMk id="5" creationId="{9C6577A4-41F4-4560-9619-90E065478617}"/>
          </ac:spMkLst>
        </pc:spChg>
      </pc:sldChg>
      <pc:sldChg chg="addSp">
        <pc:chgData name="" userId="" providerId="" clId="Web-{ED16E190-7B56-4DD4-8D86-102599E951F2}" dt="2019-06-14T01:40:04.531" v="316"/>
        <pc:sldMkLst>
          <pc:docMk/>
          <pc:sldMk cId="1808343518" sldId="326"/>
        </pc:sldMkLst>
        <pc:spChg chg="add">
          <ac:chgData name="" userId="" providerId="" clId="Web-{ED16E190-7B56-4DD4-8D86-102599E951F2}" dt="2019-06-14T01:40:04.531" v="316"/>
          <ac:spMkLst>
            <pc:docMk/>
            <pc:sldMk cId="1808343518" sldId="326"/>
            <ac:spMk id="5" creationId="{6926520F-4E7A-48FC-AFCA-98AC7D816C96}"/>
          </ac:spMkLst>
        </pc:spChg>
      </pc:sldChg>
      <pc:sldChg chg="addSp">
        <pc:chgData name="" userId="" providerId="" clId="Web-{ED16E190-7B56-4DD4-8D86-102599E951F2}" dt="2019-06-14T01:40:08.922" v="318"/>
        <pc:sldMkLst>
          <pc:docMk/>
          <pc:sldMk cId="3877067338" sldId="327"/>
        </pc:sldMkLst>
        <pc:spChg chg="add">
          <ac:chgData name="" userId="" providerId="" clId="Web-{ED16E190-7B56-4DD4-8D86-102599E951F2}" dt="2019-06-14T01:40:08.922" v="318"/>
          <ac:spMkLst>
            <pc:docMk/>
            <pc:sldMk cId="3877067338" sldId="327"/>
            <ac:spMk id="5" creationId="{02954F61-8233-401D-872C-B3A7FC884834}"/>
          </ac:spMkLst>
        </pc:spChg>
      </pc:sldChg>
      <pc:sldChg chg="addSp">
        <pc:chgData name="" userId="" providerId="" clId="Web-{ED16E190-7B56-4DD4-8D86-102599E951F2}" dt="2019-06-14T01:40:16.375" v="319"/>
        <pc:sldMkLst>
          <pc:docMk/>
          <pc:sldMk cId="2167838559" sldId="329"/>
        </pc:sldMkLst>
        <pc:spChg chg="add">
          <ac:chgData name="" userId="" providerId="" clId="Web-{ED16E190-7B56-4DD4-8D86-102599E951F2}" dt="2019-06-14T01:40:16.375" v="319"/>
          <ac:spMkLst>
            <pc:docMk/>
            <pc:sldMk cId="2167838559" sldId="329"/>
            <ac:spMk id="5" creationId="{ABE9ED9C-B7A1-49C9-BD3D-48755B2DA75D}"/>
          </ac:spMkLst>
        </pc:spChg>
      </pc:sldChg>
      <pc:sldChg chg="addSp">
        <pc:chgData name="" userId="" providerId="" clId="Web-{ED16E190-7B56-4DD4-8D86-102599E951F2}" dt="2019-06-14T01:40:21.781" v="321"/>
        <pc:sldMkLst>
          <pc:docMk/>
          <pc:sldMk cId="2945795800" sldId="330"/>
        </pc:sldMkLst>
        <pc:spChg chg="add">
          <ac:chgData name="" userId="" providerId="" clId="Web-{ED16E190-7B56-4DD4-8D86-102599E951F2}" dt="2019-06-14T01:40:21.781" v="321"/>
          <ac:spMkLst>
            <pc:docMk/>
            <pc:sldMk cId="2945795800" sldId="330"/>
            <ac:spMk id="5" creationId="{D695EEC8-D592-4F6E-9326-2DEDB2584407}"/>
          </ac:spMkLst>
        </pc:spChg>
      </pc:sldChg>
      <pc:sldChg chg="addSp">
        <pc:chgData name="" userId="" providerId="" clId="Web-{ED16E190-7B56-4DD4-8D86-102599E951F2}" dt="2019-06-14T01:40:27.437" v="323"/>
        <pc:sldMkLst>
          <pc:docMk/>
          <pc:sldMk cId="2315234202" sldId="331"/>
        </pc:sldMkLst>
        <pc:spChg chg="add">
          <ac:chgData name="" userId="" providerId="" clId="Web-{ED16E190-7B56-4DD4-8D86-102599E951F2}" dt="2019-06-14T01:40:27.437" v="323"/>
          <ac:spMkLst>
            <pc:docMk/>
            <pc:sldMk cId="2315234202" sldId="331"/>
            <ac:spMk id="5" creationId="{31DEB57F-08EF-4E95-B6CE-2AFF01B05C2A}"/>
          </ac:spMkLst>
        </pc:spChg>
      </pc:sldChg>
      <pc:sldChg chg="addSp modSp">
        <pc:chgData name="" userId="" providerId="" clId="Web-{ED16E190-7B56-4DD4-8D86-102599E951F2}" dt="2019-06-14T01:09:18.215" v="15" actId="1076"/>
        <pc:sldMkLst>
          <pc:docMk/>
          <pc:sldMk cId="983436028" sldId="338"/>
        </pc:sldMkLst>
        <pc:spChg chg="add mod">
          <ac:chgData name="" userId="" providerId="" clId="Web-{ED16E190-7B56-4DD4-8D86-102599E951F2}" dt="2019-06-14T01:09:18.215" v="15" actId="1076"/>
          <ac:spMkLst>
            <pc:docMk/>
            <pc:sldMk cId="983436028" sldId="338"/>
            <ac:spMk id="4" creationId="{9F3A5AFE-91D8-44B7-AB21-02BA807395A4}"/>
          </ac:spMkLst>
        </pc:spChg>
      </pc:sldChg>
      <pc:sldChg chg="addSp">
        <pc:chgData name="" userId="" providerId="" clId="Web-{ED16E190-7B56-4DD4-8D86-102599E951F2}" dt="2019-06-14T01:25:22.528" v="269"/>
        <pc:sldMkLst>
          <pc:docMk/>
          <pc:sldMk cId="297092602" sldId="340"/>
        </pc:sldMkLst>
        <pc:spChg chg="add">
          <ac:chgData name="" userId="" providerId="" clId="Web-{ED16E190-7B56-4DD4-8D86-102599E951F2}" dt="2019-06-14T01:25:22.528" v="269"/>
          <ac:spMkLst>
            <pc:docMk/>
            <pc:sldMk cId="297092602" sldId="340"/>
            <ac:spMk id="5" creationId="{0810F5B5-C234-4C22-BAEC-C5B52511CF39}"/>
          </ac:spMkLst>
        </pc:spChg>
      </pc:sldChg>
      <pc:sldChg chg="addSp">
        <pc:chgData name="" userId="" providerId="" clId="Web-{ED16E190-7B56-4DD4-8D86-102599E951F2}" dt="2019-06-14T01:39:40" v="310"/>
        <pc:sldMkLst>
          <pc:docMk/>
          <pc:sldMk cId="329289698" sldId="348"/>
        </pc:sldMkLst>
        <pc:spChg chg="add">
          <ac:chgData name="" userId="" providerId="" clId="Web-{ED16E190-7B56-4DD4-8D86-102599E951F2}" dt="2019-06-14T01:39:40" v="310"/>
          <ac:spMkLst>
            <pc:docMk/>
            <pc:sldMk cId="329289698" sldId="348"/>
            <ac:spMk id="5" creationId="{17B9C4D4-9427-4E3B-8AFD-ABC497A7D804}"/>
          </ac:spMkLst>
        </pc:spChg>
      </pc:sldChg>
      <pc:sldChg chg="addSp">
        <pc:chgData name="" userId="" providerId="" clId="Web-{ED16E190-7B56-4DD4-8D86-102599E951F2}" dt="2019-06-14T01:40:01.797" v="315"/>
        <pc:sldMkLst>
          <pc:docMk/>
          <pc:sldMk cId="1485484700" sldId="349"/>
        </pc:sldMkLst>
        <pc:spChg chg="add">
          <ac:chgData name="" userId="" providerId="" clId="Web-{ED16E190-7B56-4DD4-8D86-102599E951F2}" dt="2019-06-14T01:40:01.797" v="315"/>
          <ac:spMkLst>
            <pc:docMk/>
            <pc:sldMk cId="1485484700" sldId="349"/>
            <ac:spMk id="5" creationId="{0A5302D3-A27A-4C1C-89A5-EF83D3E00624}"/>
          </ac:spMkLst>
        </pc:spChg>
      </pc:sldChg>
      <pc:sldChg chg="addSp">
        <pc:chgData name="" userId="" providerId="" clId="Web-{ED16E190-7B56-4DD4-8D86-102599E951F2}" dt="2019-06-14T01:40:06.531" v="317"/>
        <pc:sldMkLst>
          <pc:docMk/>
          <pc:sldMk cId="1030128459" sldId="350"/>
        </pc:sldMkLst>
        <pc:spChg chg="add">
          <ac:chgData name="" userId="" providerId="" clId="Web-{ED16E190-7B56-4DD4-8D86-102599E951F2}" dt="2019-06-14T01:40:06.531" v="317"/>
          <ac:spMkLst>
            <pc:docMk/>
            <pc:sldMk cId="1030128459" sldId="350"/>
            <ac:spMk id="5" creationId="{593CEA20-25E5-425B-B679-B3A95C230296}"/>
          </ac:spMkLst>
        </pc:spChg>
      </pc:sldChg>
      <pc:sldChg chg="addSp">
        <pc:chgData name="" userId="" providerId="" clId="Web-{ED16E190-7B56-4DD4-8D86-102599E951F2}" dt="2019-06-14T01:40:18.609" v="320"/>
        <pc:sldMkLst>
          <pc:docMk/>
          <pc:sldMk cId="658057530" sldId="351"/>
        </pc:sldMkLst>
        <pc:spChg chg="add">
          <ac:chgData name="" userId="" providerId="" clId="Web-{ED16E190-7B56-4DD4-8D86-102599E951F2}" dt="2019-06-14T01:40:18.609" v="320"/>
          <ac:spMkLst>
            <pc:docMk/>
            <pc:sldMk cId="658057530" sldId="351"/>
            <ac:spMk id="5" creationId="{BC0173A6-4C3A-4875-8121-CC68DC6BC892}"/>
          </ac:spMkLst>
        </pc:spChg>
      </pc:sldChg>
      <pc:sldChg chg="addSp">
        <pc:chgData name="" userId="" providerId="" clId="Web-{ED16E190-7B56-4DD4-8D86-102599E951F2}" dt="2019-06-14T01:40:24.516" v="322"/>
        <pc:sldMkLst>
          <pc:docMk/>
          <pc:sldMk cId="1614369664" sldId="352"/>
        </pc:sldMkLst>
        <pc:spChg chg="add">
          <ac:chgData name="" userId="" providerId="" clId="Web-{ED16E190-7B56-4DD4-8D86-102599E951F2}" dt="2019-06-14T01:40:24.516" v="322"/>
          <ac:spMkLst>
            <pc:docMk/>
            <pc:sldMk cId="1614369664" sldId="352"/>
            <ac:spMk id="5" creationId="{4599EDCD-E5BA-4F91-88B0-A52E6077F89C}"/>
          </ac:spMkLst>
        </pc:spChg>
      </pc:sldChg>
      <pc:sldChg chg="addSp">
        <pc:chgData name="" userId="" providerId="" clId="Web-{ED16E190-7B56-4DD4-8D86-102599E951F2}" dt="2019-06-14T01:40:29.859" v="324"/>
        <pc:sldMkLst>
          <pc:docMk/>
          <pc:sldMk cId="959622902" sldId="353"/>
        </pc:sldMkLst>
        <pc:spChg chg="add">
          <ac:chgData name="" userId="" providerId="" clId="Web-{ED16E190-7B56-4DD4-8D86-102599E951F2}" dt="2019-06-14T01:40:29.859" v="324"/>
          <ac:spMkLst>
            <pc:docMk/>
            <pc:sldMk cId="959622902" sldId="353"/>
            <ac:spMk id="5" creationId="{3B20505D-0916-41F0-A52E-BEA6569E98D8}"/>
          </ac:spMkLst>
        </pc:spChg>
      </pc:sldChg>
      <pc:sldChg chg="addSp">
        <pc:chgData name="" userId="" providerId="" clId="Web-{ED16E190-7B56-4DD4-8D86-102599E951F2}" dt="2019-06-14T01:16:05.658" v="136"/>
        <pc:sldMkLst>
          <pc:docMk/>
          <pc:sldMk cId="1899366523" sldId="355"/>
        </pc:sldMkLst>
        <pc:spChg chg="add">
          <ac:chgData name="" userId="" providerId="" clId="Web-{ED16E190-7B56-4DD4-8D86-102599E951F2}" dt="2019-06-14T01:16:05.658" v="136"/>
          <ac:spMkLst>
            <pc:docMk/>
            <pc:sldMk cId="1899366523" sldId="355"/>
            <ac:spMk id="5" creationId="{7D82E3C6-B874-427F-9172-06806020BB7F}"/>
          </ac:spMkLst>
        </pc:spChg>
      </pc:sldChg>
      <pc:sldChg chg="addSp">
        <pc:chgData name="" userId="" providerId="" clId="Web-{ED16E190-7B56-4DD4-8D86-102599E951F2}" dt="2019-06-14T01:17:11.167" v="138"/>
        <pc:sldMkLst>
          <pc:docMk/>
          <pc:sldMk cId="268817569" sldId="356"/>
        </pc:sldMkLst>
        <pc:spChg chg="add">
          <ac:chgData name="" userId="" providerId="" clId="Web-{ED16E190-7B56-4DD4-8D86-102599E951F2}" dt="2019-06-14T01:17:11.167" v="138"/>
          <ac:spMkLst>
            <pc:docMk/>
            <pc:sldMk cId="268817569" sldId="356"/>
            <ac:spMk id="5" creationId="{F97D7E00-5086-40FC-9396-F4B32633D609}"/>
          </ac:spMkLst>
        </pc:spChg>
      </pc:sldChg>
      <pc:sldChg chg="addSp">
        <pc:chgData name="" userId="" providerId="" clId="Web-{ED16E190-7B56-4DD4-8D86-102599E951F2}" dt="2019-06-14T01:24:15.575" v="263"/>
        <pc:sldMkLst>
          <pc:docMk/>
          <pc:sldMk cId="1518682168" sldId="357"/>
        </pc:sldMkLst>
        <pc:spChg chg="add">
          <ac:chgData name="" userId="" providerId="" clId="Web-{ED16E190-7B56-4DD4-8D86-102599E951F2}" dt="2019-06-14T01:24:15.575" v="263"/>
          <ac:spMkLst>
            <pc:docMk/>
            <pc:sldMk cId="1518682168" sldId="357"/>
            <ac:spMk id="5" creationId="{BF71A796-1D8F-46C4-9781-6C43D61EF6D9}"/>
          </ac:spMkLst>
        </pc:spChg>
      </pc:sldChg>
      <pc:sldChg chg="addSp">
        <pc:chgData name="" userId="" providerId="" clId="Web-{ED16E190-7B56-4DD4-8D86-102599E951F2}" dt="2019-06-14T01:25:16.497" v="267"/>
        <pc:sldMkLst>
          <pc:docMk/>
          <pc:sldMk cId="879550939" sldId="358"/>
        </pc:sldMkLst>
        <pc:spChg chg="add">
          <ac:chgData name="" userId="" providerId="" clId="Web-{ED16E190-7B56-4DD4-8D86-102599E951F2}" dt="2019-06-14T01:25:16.497" v="267"/>
          <ac:spMkLst>
            <pc:docMk/>
            <pc:sldMk cId="879550939" sldId="358"/>
            <ac:spMk id="5" creationId="{93ECB4D8-EAD2-4297-A1A8-7A8307D5BA9C}"/>
          </ac:spMkLst>
        </pc:spChg>
      </pc:sldChg>
      <pc:sldChg chg="addSp">
        <pc:chgData name="" userId="" providerId="" clId="Web-{ED16E190-7B56-4DD4-8D86-102599E951F2}" dt="2019-06-14T01:39:35.406" v="308"/>
        <pc:sldMkLst>
          <pc:docMk/>
          <pc:sldMk cId="94834648" sldId="359"/>
        </pc:sldMkLst>
        <pc:spChg chg="add">
          <ac:chgData name="" userId="" providerId="" clId="Web-{ED16E190-7B56-4DD4-8D86-102599E951F2}" dt="2019-06-14T01:39:35.406" v="308"/>
          <ac:spMkLst>
            <pc:docMk/>
            <pc:sldMk cId="94834648" sldId="359"/>
            <ac:spMk id="5" creationId="{F5CA799C-1C7C-4C67-84E4-76DB443A5101}"/>
          </ac:spMkLst>
        </pc:spChg>
      </pc:sldChg>
      <pc:sldChg chg="modSp">
        <pc:chgData name="" userId="" providerId="" clId="Web-{ED16E190-7B56-4DD4-8D86-102599E951F2}" dt="2019-06-14T01:11:44.593" v="53" actId="20577"/>
        <pc:sldMkLst>
          <pc:docMk/>
          <pc:sldMk cId="1249215066" sldId="361"/>
        </pc:sldMkLst>
        <pc:spChg chg="mod">
          <ac:chgData name="" userId="" providerId="" clId="Web-{ED16E190-7B56-4DD4-8D86-102599E951F2}" dt="2019-06-14T01:11:44.593" v="53" actId="20577"/>
          <ac:spMkLst>
            <pc:docMk/>
            <pc:sldMk cId="1249215066" sldId="361"/>
            <ac:spMk id="4" creationId="{00000000-0000-0000-0000-000000000000}"/>
          </ac:spMkLst>
        </pc:spChg>
      </pc:sldChg>
      <pc:sldChg chg="modSp">
        <pc:chgData name="" userId="" providerId="" clId="Web-{ED16E190-7B56-4DD4-8D86-102599E951F2}" dt="2019-06-14T01:12:49.135" v="63" actId="20577"/>
        <pc:sldMkLst>
          <pc:docMk/>
          <pc:sldMk cId="1799988474" sldId="362"/>
        </pc:sldMkLst>
        <pc:spChg chg="mod">
          <ac:chgData name="" userId="" providerId="" clId="Web-{ED16E190-7B56-4DD4-8D86-102599E951F2}" dt="2019-06-14T01:12:49.135" v="63" actId="20577"/>
          <ac:spMkLst>
            <pc:docMk/>
            <pc:sldMk cId="1799988474" sldId="362"/>
            <ac:spMk id="6" creationId="{88F2B296-2851-4916-BD88-6411924547AC}"/>
          </ac:spMkLst>
        </pc:spChg>
      </pc:sldChg>
      <pc:sldChg chg="modSp">
        <pc:chgData name="" userId="" providerId="" clId="Web-{ED16E190-7B56-4DD4-8D86-102599E951F2}" dt="2019-06-14T01:18:06.761" v="160" actId="20577"/>
        <pc:sldMkLst>
          <pc:docMk/>
          <pc:sldMk cId="2033898300" sldId="365"/>
        </pc:sldMkLst>
        <pc:spChg chg="mod">
          <ac:chgData name="" userId="" providerId="" clId="Web-{ED16E190-7B56-4DD4-8D86-102599E951F2}" dt="2019-06-14T01:18:06.761" v="160" actId="20577"/>
          <ac:spMkLst>
            <pc:docMk/>
            <pc:sldMk cId="2033898300" sldId="365"/>
            <ac:spMk id="5" creationId="{00000000-0000-0000-0000-000000000000}"/>
          </ac:spMkLst>
        </pc:spChg>
      </pc:sldChg>
      <pc:sldChg chg="modSp">
        <pc:chgData name="" userId="" providerId="" clId="Web-{ED16E190-7B56-4DD4-8D86-102599E951F2}" dt="2019-06-14T01:18:25.589" v="167" actId="20577"/>
        <pc:sldMkLst>
          <pc:docMk/>
          <pc:sldMk cId="2047816932" sldId="366"/>
        </pc:sldMkLst>
        <pc:spChg chg="mod">
          <ac:chgData name="" userId="" providerId="" clId="Web-{ED16E190-7B56-4DD4-8D86-102599E951F2}" dt="2019-06-14T01:18:25.589" v="167" actId="20577"/>
          <ac:spMkLst>
            <pc:docMk/>
            <pc:sldMk cId="2047816932" sldId="366"/>
            <ac:spMk id="4" creationId="{00000000-0000-0000-0000-000000000000}"/>
          </ac:spMkLst>
        </pc:spChg>
      </pc:sldChg>
      <pc:sldChg chg="modSp">
        <pc:chgData name="" userId="" providerId="" clId="Web-{ED16E190-7B56-4DD4-8D86-102599E951F2}" dt="2019-06-14T01:18:36.090" v="173" actId="20577"/>
        <pc:sldMkLst>
          <pc:docMk/>
          <pc:sldMk cId="1473747971" sldId="367"/>
        </pc:sldMkLst>
        <pc:spChg chg="mod">
          <ac:chgData name="" userId="" providerId="" clId="Web-{ED16E190-7B56-4DD4-8D86-102599E951F2}" dt="2019-06-14T01:18:36.090" v="173" actId="20577"/>
          <ac:spMkLst>
            <pc:docMk/>
            <pc:sldMk cId="1473747971" sldId="367"/>
            <ac:spMk id="5" creationId="{00000000-0000-0000-0000-000000000000}"/>
          </ac:spMkLst>
        </pc:spChg>
      </pc:sldChg>
      <pc:sldChg chg="modSp">
        <pc:chgData name="" userId="" providerId="" clId="Web-{ED16E190-7B56-4DD4-8D86-102599E951F2}" dt="2019-06-14T01:18:53.480" v="179" actId="20577"/>
        <pc:sldMkLst>
          <pc:docMk/>
          <pc:sldMk cId="461601940" sldId="368"/>
        </pc:sldMkLst>
        <pc:spChg chg="mod">
          <ac:chgData name="" userId="" providerId="" clId="Web-{ED16E190-7B56-4DD4-8D86-102599E951F2}" dt="2019-06-14T01:18:53.480" v="179" actId="20577"/>
          <ac:spMkLst>
            <pc:docMk/>
            <pc:sldMk cId="461601940" sldId="368"/>
            <ac:spMk id="5" creationId="{00000000-0000-0000-0000-000000000000}"/>
          </ac:spMkLst>
        </pc:spChg>
      </pc:sldChg>
      <pc:sldChg chg="modSp">
        <pc:chgData name="" userId="" providerId="" clId="Web-{ED16E190-7B56-4DD4-8D86-102599E951F2}" dt="2019-06-14T01:19:46.293" v="202" actId="1076"/>
        <pc:sldMkLst>
          <pc:docMk/>
          <pc:sldMk cId="768579870" sldId="369"/>
        </pc:sldMkLst>
        <pc:spChg chg="mod">
          <ac:chgData name="" userId="" providerId="" clId="Web-{ED16E190-7B56-4DD4-8D86-102599E951F2}" dt="2019-06-14T01:19:46.293" v="202" actId="1076"/>
          <ac:spMkLst>
            <pc:docMk/>
            <pc:sldMk cId="768579870" sldId="369"/>
            <ac:spMk id="8" creationId="{00000000-0000-0000-0000-000000000000}"/>
          </ac:spMkLst>
        </pc:spChg>
      </pc:sldChg>
      <pc:sldChg chg="modSp">
        <pc:chgData name="" userId="" providerId="" clId="Web-{ED16E190-7B56-4DD4-8D86-102599E951F2}" dt="2019-06-14T01:20:17.449" v="213" actId="20577"/>
        <pc:sldMkLst>
          <pc:docMk/>
          <pc:sldMk cId="1306981963" sldId="370"/>
        </pc:sldMkLst>
        <pc:spChg chg="mod">
          <ac:chgData name="" userId="" providerId="" clId="Web-{ED16E190-7B56-4DD4-8D86-102599E951F2}" dt="2019-06-14T01:20:17.449" v="213" actId="20577"/>
          <ac:spMkLst>
            <pc:docMk/>
            <pc:sldMk cId="1306981963" sldId="370"/>
            <ac:spMk id="5" creationId="{00000000-0000-0000-0000-000000000000}"/>
          </ac:spMkLst>
        </pc:spChg>
      </pc:sldChg>
      <pc:sldChg chg="modSp">
        <pc:chgData name="" userId="" providerId="" clId="Web-{ED16E190-7B56-4DD4-8D86-102599E951F2}" dt="2019-06-14T01:13:13.341" v="71" actId="20577"/>
        <pc:sldMkLst>
          <pc:docMk/>
          <pc:sldMk cId="1834860840" sldId="371"/>
        </pc:sldMkLst>
        <pc:spChg chg="mod">
          <ac:chgData name="" userId="" providerId="" clId="Web-{ED16E190-7B56-4DD4-8D86-102599E951F2}" dt="2019-06-14T01:13:13.341" v="71" actId="20577"/>
          <ac:spMkLst>
            <pc:docMk/>
            <pc:sldMk cId="1834860840" sldId="371"/>
            <ac:spMk id="4" creationId="{00000000-0000-0000-0000-000000000000}"/>
          </ac:spMkLst>
        </pc:spChg>
      </pc:sldChg>
      <pc:sldChg chg="modSp">
        <pc:chgData name="" userId="" providerId="" clId="Web-{ED16E190-7B56-4DD4-8D86-102599E951F2}" dt="2019-06-14T01:13:29.082" v="83" actId="20577"/>
        <pc:sldMkLst>
          <pc:docMk/>
          <pc:sldMk cId="855674592" sldId="372"/>
        </pc:sldMkLst>
        <pc:spChg chg="mod">
          <ac:chgData name="" userId="" providerId="" clId="Web-{ED16E190-7B56-4DD4-8D86-102599E951F2}" dt="2019-06-14T01:13:29.082" v="83" actId="20577"/>
          <ac:spMkLst>
            <pc:docMk/>
            <pc:sldMk cId="855674592" sldId="372"/>
            <ac:spMk id="3" creationId="{DFBBBC47-EE7F-4704-95B6-4AF869D68014}"/>
          </ac:spMkLst>
        </pc:spChg>
      </pc:sldChg>
      <pc:sldChg chg="modSp">
        <pc:chgData name="" userId="" providerId="" clId="Web-{ED16E190-7B56-4DD4-8D86-102599E951F2}" dt="2019-06-14T01:13:19.800" v="76" actId="20577"/>
        <pc:sldMkLst>
          <pc:docMk/>
          <pc:sldMk cId="1081526524" sldId="373"/>
        </pc:sldMkLst>
        <pc:spChg chg="mod">
          <ac:chgData name="" userId="" providerId="" clId="Web-{ED16E190-7B56-4DD4-8D86-102599E951F2}" dt="2019-06-14T01:13:19.800" v="76" actId="20577"/>
          <ac:spMkLst>
            <pc:docMk/>
            <pc:sldMk cId="1081526524" sldId="373"/>
            <ac:spMk id="7" creationId="{00000000-0000-0000-0000-000000000000}"/>
          </ac:spMkLst>
        </pc:spChg>
      </pc:sldChg>
      <pc:sldChg chg="modSp">
        <pc:chgData name="" userId="" providerId="" clId="Web-{ED16E190-7B56-4DD4-8D86-102599E951F2}" dt="2019-06-14T01:13:58.072" v="87" actId="20577"/>
        <pc:sldMkLst>
          <pc:docMk/>
          <pc:sldMk cId="1019288647" sldId="374"/>
        </pc:sldMkLst>
        <pc:spChg chg="mod">
          <ac:chgData name="" userId="" providerId="" clId="Web-{ED16E190-7B56-4DD4-8D86-102599E951F2}" dt="2019-06-14T01:13:58.072" v="87" actId="20577"/>
          <ac:spMkLst>
            <pc:docMk/>
            <pc:sldMk cId="1019288647" sldId="374"/>
            <ac:spMk id="4" creationId="{00000000-0000-0000-0000-000000000000}"/>
          </ac:spMkLst>
        </pc:spChg>
      </pc:sldChg>
      <pc:sldChg chg="modSp">
        <pc:chgData name="" userId="" providerId="" clId="Web-{ED16E190-7B56-4DD4-8D86-102599E951F2}" dt="2019-06-14T01:14:20.520" v="91" actId="20577"/>
        <pc:sldMkLst>
          <pc:docMk/>
          <pc:sldMk cId="148104855" sldId="375"/>
        </pc:sldMkLst>
        <pc:spChg chg="mod">
          <ac:chgData name="" userId="" providerId="" clId="Web-{ED16E190-7B56-4DD4-8D86-102599E951F2}" dt="2019-06-14T01:14:20.520" v="91" actId="20577"/>
          <ac:spMkLst>
            <pc:docMk/>
            <pc:sldMk cId="148104855" sldId="375"/>
            <ac:spMk id="6" creationId="{00000000-0000-0000-0000-000000000000}"/>
          </ac:spMkLst>
        </pc:spChg>
      </pc:sldChg>
      <pc:sldChg chg="modSp">
        <pc:chgData name="" userId="" providerId="" clId="Web-{ED16E190-7B56-4DD4-8D86-102599E951F2}" dt="2019-06-14T01:14:25.429" v="94" actId="20577"/>
        <pc:sldMkLst>
          <pc:docMk/>
          <pc:sldMk cId="361092346" sldId="377"/>
        </pc:sldMkLst>
        <pc:spChg chg="mod">
          <ac:chgData name="" userId="" providerId="" clId="Web-{ED16E190-7B56-4DD4-8D86-102599E951F2}" dt="2019-06-14T01:14:25.429" v="94" actId="20577"/>
          <ac:spMkLst>
            <pc:docMk/>
            <pc:sldMk cId="361092346" sldId="377"/>
            <ac:spMk id="5" creationId="{00000000-0000-0000-0000-000000000000}"/>
          </ac:spMkLst>
        </pc:spChg>
      </pc:sldChg>
      <pc:sldChg chg="modSp">
        <pc:chgData name="" userId="" providerId="" clId="Web-{ED16E190-7B56-4DD4-8D86-102599E951F2}" dt="2019-06-14T01:14:33.515" v="103" actId="20577"/>
        <pc:sldMkLst>
          <pc:docMk/>
          <pc:sldMk cId="90272800" sldId="378"/>
        </pc:sldMkLst>
        <pc:spChg chg="mod">
          <ac:chgData name="" userId="" providerId="" clId="Web-{ED16E190-7B56-4DD4-8D86-102599E951F2}" dt="2019-06-14T01:14:33.515" v="103" actId="20577"/>
          <ac:spMkLst>
            <pc:docMk/>
            <pc:sldMk cId="90272800" sldId="378"/>
            <ac:spMk id="3" creationId="{00000000-0000-0000-0000-000000000000}"/>
          </ac:spMkLst>
        </pc:spChg>
      </pc:sldChg>
      <pc:sldChg chg="modSp">
        <pc:chgData name="" userId="" providerId="" clId="Web-{ED16E190-7B56-4DD4-8D86-102599E951F2}" dt="2019-06-14T01:14:39.971" v="106" actId="20577"/>
        <pc:sldMkLst>
          <pc:docMk/>
          <pc:sldMk cId="1091494818" sldId="379"/>
        </pc:sldMkLst>
        <pc:spChg chg="mod">
          <ac:chgData name="" userId="" providerId="" clId="Web-{ED16E190-7B56-4DD4-8D86-102599E951F2}" dt="2019-06-14T01:14:39.971" v="106" actId="20577"/>
          <ac:spMkLst>
            <pc:docMk/>
            <pc:sldMk cId="1091494818" sldId="379"/>
            <ac:spMk id="4" creationId="{00000000-0000-0000-0000-000000000000}"/>
          </ac:spMkLst>
        </pc:spChg>
      </pc:sldChg>
      <pc:sldChg chg="modSp">
        <pc:chgData name="" userId="" providerId="" clId="Web-{ED16E190-7B56-4DD4-8D86-102599E951F2}" dt="2019-06-14T01:14:42.569" v="108" actId="20577"/>
        <pc:sldMkLst>
          <pc:docMk/>
          <pc:sldMk cId="1794348074" sldId="380"/>
        </pc:sldMkLst>
        <pc:spChg chg="mod">
          <ac:chgData name="" userId="" providerId="" clId="Web-{ED16E190-7B56-4DD4-8D86-102599E951F2}" dt="2019-06-14T01:14:42.569" v="108" actId="20577"/>
          <ac:spMkLst>
            <pc:docMk/>
            <pc:sldMk cId="1794348074" sldId="380"/>
            <ac:spMk id="3" creationId="{00000000-0000-0000-0000-000000000000}"/>
          </ac:spMkLst>
        </pc:spChg>
      </pc:sldChg>
      <pc:sldChg chg="modSp">
        <pc:chgData name="" userId="" providerId="" clId="Web-{ED16E190-7B56-4DD4-8D86-102599E951F2}" dt="2019-06-14T01:14:46.935" v="113" actId="20577"/>
        <pc:sldMkLst>
          <pc:docMk/>
          <pc:sldMk cId="1471640410" sldId="381"/>
        </pc:sldMkLst>
        <pc:spChg chg="mod">
          <ac:chgData name="" userId="" providerId="" clId="Web-{ED16E190-7B56-4DD4-8D86-102599E951F2}" dt="2019-06-14T01:14:46.935" v="113" actId="20577"/>
          <ac:spMkLst>
            <pc:docMk/>
            <pc:sldMk cId="1471640410" sldId="381"/>
            <ac:spMk id="4" creationId="{00000000-0000-0000-0000-000000000000}"/>
          </ac:spMkLst>
        </pc:spChg>
      </pc:sldChg>
      <pc:sldChg chg="modSp">
        <pc:chgData name="" userId="" providerId="" clId="Web-{ED16E190-7B56-4DD4-8D86-102599E951F2}" dt="2019-06-14T01:14:55.892" v="120" actId="20577"/>
        <pc:sldMkLst>
          <pc:docMk/>
          <pc:sldMk cId="3587971" sldId="382"/>
        </pc:sldMkLst>
        <pc:spChg chg="mod">
          <ac:chgData name="" userId="" providerId="" clId="Web-{ED16E190-7B56-4DD4-8D86-102599E951F2}" dt="2019-06-14T01:14:55.892" v="120" actId="20577"/>
          <ac:spMkLst>
            <pc:docMk/>
            <pc:sldMk cId="3587971" sldId="382"/>
            <ac:spMk id="2" creationId="{16339717-5A49-4B06-93A4-1870EFA06569}"/>
          </ac:spMkLst>
        </pc:spChg>
      </pc:sldChg>
      <pc:sldChg chg="modSp">
        <pc:chgData name="" userId="" providerId="" clId="Web-{ED16E190-7B56-4DD4-8D86-102599E951F2}" dt="2019-06-14T01:12:40.490" v="58" actId="20577"/>
        <pc:sldMkLst>
          <pc:docMk/>
          <pc:sldMk cId="1273635399" sldId="383"/>
        </pc:sldMkLst>
        <pc:spChg chg="mod">
          <ac:chgData name="" userId="" providerId="" clId="Web-{ED16E190-7B56-4DD4-8D86-102599E951F2}" dt="2019-06-14T01:12:40.490" v="58" actId="20577"/>
          <ac:spMkLst>
            <pc:docMk/>
            <pc:sldMk cId="1273635399" sldId="383"/>
            <ac:spMk id="3" creationId="{73473EB4-0F22-4B75-BB73-94D18BD3E8A2}"/>
          </ac:spMkLst>
        </pc:spChg>
      </pc:sldChg>
      <pc:sldChg chg="modSp">
        <pc:chgData name="" userId="" providerId="" clId="Web-{ED16E190-7B56-4DD4-8D86-102599E951F2}" dt="2019-06-14T01:13:01.505" v="67" actId="20577"/>
        <pc:sldMkLst>
          <pc:docMk/>
          <pc:sldMk cId="1139245851" sldId="384"/>
        </pc:sldMkLst>
        <pc:spChg chg="mod">
          <ac:chgData name="" userId="" providerId="" clId="Web-{ED16E190-7B56-4DD4-8D86-102599E951F2}" dt="2019-06-14T01:13:01.505" v="67" actId="20577"/>
          <ac:spMkLst>
            <pc:docMk/>
            <pc:sldMk cId="1139245851" sldId="384"/>
            <ac:spMk id="5" creationId="{00000000-0000-0000-0000-000000000000}"/>
          </ac:spMkLst>
        </pc:spChg>
      </pc:sldChg>
      <pc:sldChg chg="modSp">
        <pc:chgData name="" userId="" providerId="" clId="Web-{ED16E190-7B56-4DD4-8D86-102599E951F2}" dt="2019-06-14T01:37:49.859" v="297" actId="20577"/>
        <pc:sldMkLst>
          <pc:docMk/>
          <pc:sldMk cId="668254967" sldId="385"/>
        </pc:sldMkLst>
        <pc:spChg chg="mod">
          <ac:chgData name="" userId="" providerId="" clId="Web-{ED16E190-7B56-4DD4-8D86-102599E951F2}" dt="2019-06-14T01:37:49.859" v="297" actId="20577"/>
          <ac:spMkLst>
            <pc:docMk/>
            <pc:sldMk cId="668254967" sldId="385"/>
            <ac:spMk id="5" creationId="{00000000-0000-0000-0000-000000000000}"/>
          </ac:spMkLst>
        </pc:spChg>
      </pc:sldChg>
      <pc:sldChg chg="modSp">
        <pc:chgData name="" userId="" providerId="" clId="Web-{ED16E190-7B56-4DD4-8D86-102599E951F2}" dt="2019-06-14T01:31:40.295" v="283" actId="20577"/>
        <pc:sldMkLst>
          <pc:docMk/>
          <pc:sldMk cId="171662396" sldId="386"/>
        </pc:sldMkLst>
        <pc:spChg chg="mod">
          <ac:chgData name="" userId="" providerId="" clId="Web-{ED16E190-7B56-4DD4-8D86-102599E951F2}" dt="2019-06-14T01:31:40.295" v="283" actId="20577"/>
          <ac:spMkLst>
            <pc:docMk/>
            <pc:sldMk cId="171662396" sldId="386"/>
            <ac:spMk id="6" creationId="{00000000-0000-0000-0000-000000000000}"/>
          </ac:spMkLst>
        </pc:spChg>
      </pc:sldChg>
      <pc:sldChg chg="addSp">
        <pc:chgData name="" userId="" providerId="" clId="Web-{ED16E190-7B56-4DD4-8D86-102599E951F2}" dt="2019-06-14T01:33:36.436" v="287"/>
        <pc:sldMkLst>
          <pc:docMk/>
          <pc:sldMk cId="1247043427" sldId="387"/>
        </pc:sldMkLst>
        <pc:spChg chg="add">
          <ac:chgData name="" userId="" providerId="" clId="Web-{ED16E190-7B56-4DD4-8D86-102599E951F2}" dt="2019-06-14T01:33:36.436" v="287"/>
          <ac:spMkLst>
            <pc:docMk/>
            <pc:sldMk cId="1247043427" sldId="387"/>
            <ac:spMk id="5" creationId="{6C6BC75C-1F03-41D9-B5E4-53A3AC99EA78}"/>
          </ac:spMkLst>
        </pc:spChg>
      </pc:sldChg>
      <pc:sldChg chg="addSp">
        <pc:chgData name="" userId="" providerId="" clId="Web-{ED16E190-7B56-4DD4-8D86-102599E951F2}" dt="2019-06-14T01:33:54.733" v="288"/>
        <pc:sldMkLst>
          <pc:docMk/>
          <pc:sldMk cId="1765966516" sldId="388"/>
        </pc:sldMkLst>
        <pc:spChg chg="add">
          <ac:chgData name="" userId="" providerId="" clId="Web-{ED16E190-7B56-4DD4-8D86-102599E951F2}" dt="2019-06-14T01:33:54.733" v="288"/>
          <ac:spMkLst>
            <pc:docMk/>
            <pc:sldMk cId="1765966516" sldId="388"/>
            <ac:spMk id="5" creationId="{89F99E6B-AEB1-4F02-9292-462E8497DF71}"/>
          </ac:spMkLst>
        </pc:spChg>
      </pc:sldChg>
      <pc:sldChg chg="addSp">
        <pc:chgData name="" userId="" providerId="" clId="Web-{ED16E190-7B56-4DD4-8D86-102599E951F2}" dt="2019-06-14T01:34:03.983" v="289"/>
        <pc:sldMkLst>
          <pc:docMk/>
          <pc:sldMk cId="227749225" sldId="389"/>
        </pc:sldMkLst>
        <pc:spChg chg="add">
          <ac:chgData name="" userId="" providerId="" clId="Web-{ED16E190-7B56-4DD4-8D86-102599E951F2}" dt="2019-06-14T01:34:03.983" v="289"/>
          <ac:spMkLst>
            <pc:docMk/>
            <pc:sldMk cId="227749225" sldId="389"/>
            <ac:spMk id="5" creationId="{E47D5D15-ADD6-451C-ABB7-752F41F5BED2}"/>
          </ac:spMkLst>
        </pc:spChg>
      </pc:sldChg>
      <pc:sldChg chg="addSp delSp">
        <pc:chgData name="" userId="" providerId="" clId="Web-{ED16E190-7B56-4DD4-8D86-102599E951F2}" dt="2019-06-14T01:39:08.906" v="305"/>
        <pc:sldMkLst>
          <pc:docMk/>
          <pc:sldMk cId="965365621" sldId="390"/>
        </pc:sldMkLst>
        <pc:spChg chg="add del">
          <ac:chgData name="" userId="" providerId="" clId="Web-{ED16E190-7B56-4DD4-8D86-102599E951F2}" dt="2019-06-14T01:39:08.906" v="305"/>
          <ac:spMkLst>
            <pc:docMk/>
            <pc:sldMk cId="965365621" sldId="390"/>
            <ac:spMk id="5" creationId="{CDB88381-8512-44BF-B84D-FE739EB3CD24}"/>
          </ac:spMkLst>
        </pc:spChg>
      </pc:sldChg>
      <pc:sldChg chg="addSp">
        <pc:chgData name="" userId="" providerId="" clId="Web-{ED16E190-7B56-4DD4-8D86-102599E951F2}" dt="2019-06-14T01:32:58.811" v="286"/>
        <pc:sldMkLst>
          <pc:docMk/>
          <pc:sldMk cId="1420795909" sldId="392"/>
        </pc:sldMkLst>
        <pc:spChg chg="add">
          <ac:chgData name="" userId="" providerId="" clId="Web-{ED16E190-7B56-4DD4-8D86-102599E951F2}" dt="2019-06-14T01:32:58.811" v="286"/>
          <ac:spMkLst>
            <pc:docMk/>
            <pc:sldMk cId="1420795909" sldId="392"/>
            <ac:spMk id="5" creationId="{36C5302C-C74A-4976-94F9-BE53710D05E5}"/>
          </ac:spMkLst>
        </pc:spChg>
      </pc:sldChg>
      <pc:sldChg chg="addSp">
        <pc:chgData name="" userId="" providerId="" clId="Web-{ED16E190-7B56-4DD4-8D86-102599E951F2}" dt="2019-06-14T01:23:00.872" v="247"/>
        <pc:sldMkLst>
          <pc:docMk/>
          <pc:sldMk cId="39145410" sldId="394"/>
        </pc:sldMkLst>
        <pc:spChg chg="add">
          <ac:chgData name="" userId="" providerId="" clId="Web-{ED16E190-7B56-4DD4-8D86-102599E951F2}" dt="2019-06-14T01:23:00.872" v="247"/>
          <ac:spMkLst>
            <pc:docMk/>
            <pc:sldMk cId="39145410" sldId="394"/>
            <ac:spMk id="5" creationId="{BBBD2BCA-0F9F-4AB0-B80D-5298E2AD9F61}"/>
          </ac:spMkLst>
        </pc:spChg>
      </pc:sldChg>
      <pc:sldChg chg="modSp">
        <pc:chgData name="" userId="" providerId="" clId="Web-{ED16E190-7B56-4DD4-8D86-102599E951F2}" dt="2019-06-14T01:23:17.403" v="254" actId="20577"/>
        <pc:sldMkLst>
          <pc:docMk/>
          <pc:sldMk cId="2143633087" sldId="395"/>
        </pc:sldMkLst>
        <pc:spChg chg="mod">
          <ac:chgData name="" userId="" providerId="" clId="Web-{ED16E190-7B56-4DD4-8D86-102599E951F2}" dt="2019-06-14T01:23:17.403" v="254" actId="20577"/>
          <ac:spMkLst>
            <pc:docMk/>
            <pc:sldMk cId="2143633087" sldId="395"/>
            <ac:spMk id="7" creationId="{00000000-0000-0000-0000-000000000000}"/>
          </ac:spMkLst>
        </pc:spChg>
        <pc:picChg chg="mod">
          <ac:chgData name="" userId="" providerId="" clId="Web-{ED16E190-7B56-4DD4-8D86-102599E951F2}" dt="2019-06-14T01:23:04.934" v="249" actId="14100"/>
          <ac:picMkLst>
            <pc:docMk/>
            <pc:sldMk cId="2143633087" sldId="395"/>
            <ac:picMk id="6" creationId="{00000000-0000-0000-0000-000000000000}"/>
          </ac:picMkLst>
        </pc:picChg>
      </pc:sldChg>
      <pc:sldChg chg="modSp">
        <pc:chgData name="" userId="" providerId="" clId="Web-{ED16E190-7B56-4DD4-8D86-102599E951F2}" dt="2019-06-14T01:23:27.684" v="260" actId="20577"/>
        <pc:sldMkLst>
          <pc:docMk/>
          <pc:sldMk cId="1062089427" sldId="396"/>
        </pc:sldMkLst>
        <pc:spChg chg="mod">
          <ac:chgData name="" userId="" providerId="" clId="Web-{ED16E190-7B56-4DD4-8D86-102599E951F2}" dt="2019-06-14T01:23:27.684" v="260" actId="20577"/>
          <ac:spMkLst>
            <pc:docMk/>
            <pc:sldMk cId="1062089427" sldId="396"/>
            <ac:spMk id="5" creationId="{00000000-0000-0000-0000-000000000000}"/>
          </ac:spMkLst>
        </pc:spChg>
      </pc:sldChg>
      <pc:sldChg chg="modSp">
        <pc:chgData name="" userId="" providerId="" clId="Web-{ED16E190-7B56-4DD4-8D86-102599E951F2}" dt="2019-06-14T01:17:21.574" v="141" actId="20577"/>
        <pc:sldMkLst>
          <pc:docMk/>
          <pc:sldMk cId="394586735" sldId="397"/>
        </pc:sldMkLst>
        <pc:spChg chg="mod">
          <ac:chgData name="" userId="" providerId="" clId="Web-{ED16E190-7B56-4DD4-8D86-102599E951F2}" dt="2019-06-14T01:17:21.574" v="141" actId="20577"/>
          <ac:spMkLst>
            <pc:docMk/>
            <pc:sldMk cId="394586735" sldId="397"/>
            <ac:spMk id="4" creationId="{00000000-0000-0000-0000-000000000000}"/>
          </ac:spMkLst>
        </pc:spChg>
      </pc:sldChg>
      <pc:sldChg chg="modSp">
        <pc:chgData name="" userId="" providerId="" clId="Web-{ED16E190-7B56-4DD4-8D86-102599E951F2}" dt="2019-06-14T01:10:34.411" v="16" actId="20577"/>
        <pc:sldMkLst>
          <pc:docMk/>
          <pc:sldMk cId="1633127629" sldId="399"/>
        </pc:sldMkLst>
        <pc:spChg chg="mod">
          <ac:chgData name="" userId="" providerId="" clId="Web-{ED16E190-7B56-4DD4-8D86-102599E951F2}" dt="2019-06-14T01:10:34.411" v="16" actId="20577"/>
          <ac:spMkLst>
            <pc:docMk/>
            <pc:sldMk cId="1633127629" sldId="399"/>
            <ac:spMk id="4" creationId="{00000000-0000-0000-0000-000000000000}"/>
          </ac:spMkLst>
        </pc:spChg>
      </pc:sldChg>
      <pc:sldChg chg="modSp">
        <pc:chgData name="" userId="" providerId="" clId="Web-{ED16E190-7B56-4DD4-8D86-102599E951F2}" dt="2019-06-14T01:11:37.001" v="51" actId="20577"/>
        <pc:sldMkLst>
          <pc:docMk/>
          <pc:sldMk cId="987568296" sldId="400"/>
        </pc:sldMkLst>
        <pc:spChg chg="mod">
          <ac:chgData name="" userId="" providerId="" clId="Web-{ED16E190-7B56-4DD4-8D86-102599E951F2}" dt="2019-06-14T01:11:37.001" v="51" actId="20577"/>
          <ac:spMkLst>
            <pc:docMk/>
            <pc:sldMk cId="987568296" sldId="400"/>
            <ac:spMk id="3" creationId="{00000000-0000-0000-0000-000000000000}"/>
          </ac:spMkLst>
        </pc:spChg>
      </pc:sldChg>
      <pc:sldChg chg="modSp">
        <pc:chgData name="" userId="" providerId="" clId="Web-{ED16E190-7B56-4DD4-8D86-102599E951F2}" dt="2019-06-14T01:11:28.672" v="46" actId="20577"/>
        <pc:sldMkLst>
          <pc:docMk/>
          <pc:sldMk cId="159243209" sldId="401"/>
        </pc:sldMkLst>
        <pc:spChg chg="mod">
          <ac:chgData name="" userId="" providerId="" clId="Web-{ED16E190-7B56-4DD4-8D86-102599E951F2}" dt="2019-06-14T01:11:28.672" v="46" actId="20577"/>
          <ac:spMkLst>
            <pc:docMk/>
            <pc:sldMk cId="159243209" sldId="401"/>
            <ac:spMk id="5" creationId="{218D28C3-D4C6-41AA-9423-13AAFAF751EF}"/>
          </ac:spMkLst>
        </pc:spChg>
      </pc:sldChg>
      <pc:sldChg chg="addSp">
        <pc:chgData name="" userId="" providerId="" clId="Web-{ED16E190-7B56-4DD4-8D86-102599E951F2}" dt="2019-06-14T01:25:19.247" v="268"/>
        <pc:sldMkLst>
          <pc:docMk/>
          <pc:sldMk cId="904476982" sldId="403"/>
        </pc:sldMkLst>
        <pc:spChg chg="add">
          <ac:chgData name="" userId="" providerId="" clId="Web-{ED16E190-7B56-4DD4-8D86-102599E951F2}" dt="2019-06-14T01:25:19.247" v="268"/>
          <ac:spMkLst>
            <pc:docMk/>
            <pc:sldMk cId="904476982" sldId="403"/>
            <ac:spMk id="5" creationId="{DF9E207D-EAD0-46D8-9C97-5647D42F719E}"/>
          </ac:spMkLst>
        </pc:spChg>
      </pc:sldChg>
      <pc:sldChg chg="modSp">
        <pc:chgData name="" userId="" providerId="" clId="Web-{ED16E190-7B56-4DD4-8D86-102599E951F2}" dt="2019-06-14T01:14:50.067" v="115" actId="20577"/>
        <pc:sldMkLst>
          <pc:docMk/>
          <pc:sldMk cId="3724965664" sldId="405"/>
        </pc:sldMkLst>
        <pc:spChg chg="mod">
          <ac:chgData name="" userId="" providerId="" clId="Web-{ED16E190-7B56-4DD4-8D86-102599E951F2}" dt="2019-06-14T01:14:50.067" v="115" actId="20577"/>
          <ac:spMkLst>
            <pc:docMk/>
            <pc:sldMk cId="3724965664" sldId="405"/>
            <ac:spMk id="7" creationId="{A2D9092A-8EB4-47DF-B1D1-48A1EA5F677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C41C98-568E-2F4C-B823-88B8AF57AAA9}" type="datetimeFigureOut">
              <a:rPr kumimoji="1" lang="zh-TW" altLang="en-US" smtClean="0"/>
              <a:t>2020/11/16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3ED2A-5796-764F-AE55-2284182E808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5727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bg>
      <p:bgPr>
        <a:gradFill>
          <a:gsLst>
            <a:gs pos="0">
              <a:schemeClr val="accent5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28546A-D34C-B945-A6CB-40A39E2F63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2EC1CC5-89BF-2A4F-94A0-65005E183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zh-TW"/>
              <a:t>Click to edit Master subtitle style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FCF7DF-C4D5-C143-BE83-1512DEF4A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A72482-F973-A84D-8A97-575788A0B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9F0712-2439-E341-980B-05EA400E2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9DB0B007-63A2-0849-B1A5-F27F32B4C05F}"/>
              </a:ext>
            </a:extLst>
          </p:cNvPr>
          <p:cNvGrpSpPr>
            <a:grpSpLocks noChangeAspect="1"/>
          </p:cNvGrpSpPr>
          <p:nvPr/>
        </p:nvGrpSpPr>
        <p:grpSpPr>
          <a:xfrm>
            <a:off x="189953" y="6477986"/>
            <a:ext cx="8713893" cy="283374"/>
            <a:chOff x="189953" y="266412"/>
            <a:chExt cx="9253893" cy="300939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CA0BC6D-1E6B-B44C-BFB5-55B0BFD35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C000012-0A3F-504C-9148-EB03A2507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2742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D10C59-72F8-CC41-A7E1-208E3426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8F0DF2E-FAC8-9645-8E20-4AEFB9C7C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8FDA8FF-6DF5-9A4C-B7E1-BB3F565A5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F05554-522D-7F4B-8D52-DE6C488C0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F49687-6383-5848-A385-64FC6A966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22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0CF6F88-F079-FA42-B319-6FC67C086F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724B613-2C07-1742-9181-596AB0E5CA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E2F3DF-797D-4848-BADB-02D687E7E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D11951E-37A5-A54A-AC20-163575309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9DFBC2-0EF7-8241-AD98-DFCED1430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088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gradFill>
          <a:gsLst>
            <a:gs pos="0">
              <a:srgbClr val="6B412B"/>
            </a:gs>
            <a:gs pos="100000">
              <a:srgbClr val="412015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6E3634-4C72-374B-A5C6-683B59FC07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8277F37-4C65-3249-97B5-FE2425DCE5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667ED1-1773-7641-AE58-74D047F27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3DDD0E-0F27-9B47-9E7D-5A80A4986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76FA92-AC84-5C47-A292-157F7F87B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CCB0FD55-F9E6-E647-AC5E-7ACF4B51DD4C}"/>
              </a:ext>
            </a:extLst>
          </p:cNvPr>
          <p:cNvGrpSpPr>
            <a:grpSpLocks noChangeAspect="1"/>
          </p:cNvGrpSpPr>
          <p:nvPr/>
        </p:nvGrpSpPr>
        <p:grpSpPr>
          <a:xfrm>
            <a:off x="189953" y="6477986"/>
            <a:ext cx="8713893" cy="283374"/>
            <a:chOff x="189953" y="266412"/>
            <a:chExt cx="9253893" cy="300939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4F1ED56-0265-644F-BF81-91860DD34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C9CFEC80-E27B-3342-B224-EDC632C62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72797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B769AE-E774-7944-A41D-5FCE140F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6B412B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077A72-A408-3E41-85B7-6986311C8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E0E30A6-E251-AA4D-85A6-E56F02CFA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955CB7A-B862-3044-A82A-7F04AA0BD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2625391-12AF-5A49-8285-402F07411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77F56C80-BA1E-E343-895D-27CFF1053AFB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1FB24A0-C81E-C34D-8803-4E76760F9F54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97E0E2ED-A1EE-1E4D-9F9F-BA42AD32DB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CA66890D-8352-DC42-A1E0-582196A46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22F00D29-3971-3C46-970F-E79E172B67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823803EB-DD52-4A4D-8568-BF60F4FA7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5028DEBF-8B21-C440-8C03-F8DB6E033698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4BC6398-0185-3F47-B7FD-34DF8E87D885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9570BFB-7FB3-B244-B491-B431B83F2304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8EC4FFC-6F9C-9D42-9DA2-A73C339A5ACA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17092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80CF3F-0642-A040-B4D9-11FF6221F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AF13593-31B0-AC4D-863C-F5FC72B12F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F725E2-252E-494C-B7F6-7066452D4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11B803-35AD-C14B-8D77-C92C9C77F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F5B7A-49F6-7743-B6F8-5D140BE6C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9762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D86F09-9618-234D-9EAB-7C3EC3838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DC59BD-7D7C-D247-AD13-53F2E076D4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29C42D7-EB8C-9745-B784-B2A3B12CCD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F71A3B5-434F-044F-8022-B44886DA2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4BFB46-EA91-104D-9180-8DC0606A9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9EA7F98-4CE0-DB44-8D19-72EC7176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4520D9B0-38FC-B240-B637-AFE274B5C59B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881B0B5-0FA1-304B-8B1F-D99F04A49BD3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EE3B247B-AFA7-C149-8473-F1A5453D4CC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01876A7B-0DC7-494B-89DA-444B4967B4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2EFFFE20-F40B-A04D-90AD-921075C0C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BA69FF04-861A-CA4E-96BB-8A10349B6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ADAEE25A-1784-364F-9571-D5A81F0A3230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50FFE439-3613-CC42-91BA-08715007D18B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D9EA4A6-F8A9-FF4E-B814-05F8CD0D163B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32CF897-3491-6F40-B2AC-F48C7D0ED01D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1088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80108F-A74B-3C41-ABDC-B14DE0129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BF805C1-AD92-3B4D-AF74-111D87CB3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CFBD66D-5535-B644-96EC-5534AF34E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346FB96-F7A6-5844-AB31-2ABEDBD3B4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82754EB-F649-0A48-BD17-EDA1DE1E8C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11AB6BB-93E5-A942-8FA1-AD094C968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3B0EBDF-4C19-F245-9CBC-7A39C7E0B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F55562F-85D8-7D41-9B26-5CB834FA2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261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D3654-7900-464D-9957-81DE6821E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23D3FD2-9972-D84C-B02B-1046B75E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A37600F-DC78-1E48-8BAF-EF27EDDA1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9A3D05-B83D-A444-8A35-AEA03E985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62E444-CA08-9249-BB19-940B968ED73E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F6728DC-D706-8344-A6A0-40D48DBFD79C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4BFA3D3C-4FB8-8B4A-AEB3-C2EAB578625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6E958394-74E3-C643-ADC7-06128AD18A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12D14435-4D1E-9D46-8523-66E6DE039D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D4E5252-E352-2A46-8E3F-AB22FF610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CA79FA4A-17EC-1A49-95E2-736122AEFC68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BB775428-9B56-6D4C-8562-26D2095F35A7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A461000-0A61-5241-BD21-00CD8DB7F9C2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83FEBF5-26EA-304C-92B2-741013344D54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6276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196F94C-3880-974C-A70F-2C3F48CA5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8276F16-07A1-DC4D-8C80-1944BA509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44B5DA-A18E-AC43-816B-936B2A5EA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CF0F7B8-33E6-AB4F-B177-1E7429A022F9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CDD0DF0-726F-AA47-AFE0-9078F45F5D3B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3623DF7F-16DB-DF44-A6FC-DB041864CC8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24286873-E1F7-E149-A871-B2BD0706C9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06F028E5-3AC5-F047-8020-A4BF735A12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D4C323B-0CA9-D644-B33B-EDB6690C1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E5C942C5-892A-DA49-8A51-42B85383E443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F9A52B6-C7EC-7D4E-8E9B-2192FC40EE20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F71359E-CC2D-7448-A800-B699B48AC7FA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6B050D5-A468-9645-AD8F-38E64F3EB374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5894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04AE33-6527-7E40-B227-C195A0CC9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B70734-F578-2840-B8E6-0BB324C59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AA2FBC7-4890-1741-B49F-BF9166D8D7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71D3489-1821-CE4C-A207-A90F2500B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65B692D-DE5E-F44F-BB13-7E1DD36A4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914005C-AD1B-2043-922A-F40C57B2D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49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探索數位世界投影片設計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38F44-9CB6-D644-B25E-FF7FE7363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595ED1-ACCB-A54F-B58F-8A3C07279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E81637-9AC9-1B4A-A015-D15E6689F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27C8C5E-9058-2948-9C7B-BF888B3E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4F11C8-9301-7842-B55A-82B3F1F97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7401AD29-6E7D-C941-8C8B-2CAB5634F814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C91358C-63AE-194B-A17E-C155ED3A8B26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49E2D5F7-1843-434A-8506-128BA50E638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B7193A11-6A17-2B40-907A-6C3D2CF6E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FBBAE879-F8E1-3541-9B0F-759926C54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29DFD12-878F-E944-BB6A-1E497E50B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16036357-34F0-1045-AB82-46B88C1F6ED2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16BAAFCE-29FD-E947-9E8B-5984D17820A3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EBD872E-8C4A-C545-B532-14DA719009B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0D6455C-0A21-EB49-AC37-AD330F94C9D0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83103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541B82-21B9-9C46-AEA7-638D06C11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305BC36-D1D8-6E48-ABF9-DE13389D3F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/>
              <a:t>Click icon to add picture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693A688-6C50-FE44-BB88-CCDB2749C3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AFF0C48-D099-3F45-A428-21955A90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8F12AEC-6BA7-574F-B84F-6CC4CC936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FA49D8-BC46-FB41-81FE-1387405E5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162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EA7C27-0F50-6346-91E6-8C8A00FFD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A36896F-71AF-A743-AB1C-4D02729710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F88164-635F-F949-8DBB-EF793E123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46D10BC-94AA-954F-9AE0-90A8D02A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3430F70-A5D1-B34A-BE84-736B4D577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5790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E2F0BC4-9632-D145-AB1B-D22818EE08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193AA7A-963F-4746-9EFE-AEB621D414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2C23BF8-E2C2-8A4F-8AB9-6EF72F694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841E190-9673-5E4C-B8A3-764D216E7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6658DF2-61C3-1946-87A8-CD2740C55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9999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gradFill>
          <a:gsLst>
            <a:gs pos="0">
              <a:schemeClr val="accent6">
                <a:lumMod val="50000"/>
              </a:schemeClr>
            </a:gs>
            <a:gs pos="100000">
              <a:srgbClr val="20391D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B61BA6-B662-F04A-8C4F-0DF08A2CA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EE772BF-3AC0-BE44-A16C-3F82C3822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451B01-6DDD-F34A-9B69-D3B95F4F46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592643B-CCAA-004D-A2A7-7469798C4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4B4D48D-0E47-2242-8792-404E7196B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153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ACB07C-25D4-CA42-B427-E62FEA52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A0B1C7-D8EA-0041-8292-9CB415341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AA2080D-7B6D-5B4F-86C0-AB3FB1E0E9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96C812D-33C4-DE42-92F1-0A8C53E2B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1F7D621-DF2A-BF45-B509-4AAC84BE8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日期版面配置區 3">
            <a:extLst>
              <a:ext uri="{FF2B5EF4-FFF2-40B4-BE49-F238E27FC236}">
                <a16:creationId xmlns:a16="http://schemas.microsoft.com/office/drawing/2014/main" id="{A70C59A8-F421-3644-8E27-ACA28FB9E03B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11/16/20</a:t>
            </a:fld>
            <a:endParaRPr lang="en-US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35B464A1-2A52-934F-A9CD-10381620C6CA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5108BC8-1F3C-A24B-9B55-14C0B58BDBAA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07AA043-5BBF-9C4C-942B-3ED95853E0FF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FC9DB3C-4D65-924E-9C6D-1644871C1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5689F90-8FBF-DD48-8D9E-D30B523CD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35DE6AB4-DFD6-E941-8141-5CBA43C463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04F95DDF-C4A2-3242-8A22-B696927C1EA1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48BC0457-0C77-0F4B-A6E8-AE5509E92E29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6E98E41-7814-544B-87FB-79EE652326C6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113C8D8-0BF0-6642-A4E1-0E5DBBF59653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3149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116DEF-E3D1-7F4B-A1F2-18C7452F6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058AC6A-3A09-3149-8A38-8ED11F17B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7F0B2D-A4EE-0941-ADD5-BFFCB77F57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BD1292-DE77-3640-ABC0-D3939E9AD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0D27BF-ADB3-794C-85DA-DD389327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348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F124D6-FEFA-304D-A64A-7BFAE3465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254642-02DD-4349-BFFE-EC2CD9E691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E43A70-1119-7144-8A42-E2ADB0B78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7EE769C-BC71-1549-87FB-4505BB52F7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08B2D7-5863-ED49-B3E0-A5EBAE247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47D0538-91DF-5941-91ED-75B537C0C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日期版面配置區 3">
            <a:extLst>
              <a:ext uri="{FF2B5EF4-FFF2-40B4-BE49-F238E27FC236}">
                <a16:creationId xmlns:a16="http://schemas.microsoft.com/office/drawing/2014/main" id="{9BE98CF4-4277-FD40-B2CE-E6C47FDA6B93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11/16/20</a:t>
            </a:fld>
            <a:endParaRPr lang="en-US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5F5781B1-0F8F-1449-B946-572720C93DB1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A285F13-1CAD-724B-ACAE-8743C85B7371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7152158-8300-5E42-B236-CD0131D35F5A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37C76D71-808C-A342-A2E2-46DABFACE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C812E6F5-8E9A-554D-810B-C2814C1DA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F2BB134F-43E9-C040-AF84-B1FF89BA56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FFA02354-9DC0-4749-83D5-D053468FFDE7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0FDBDFA-4508-0E4D-AC12-5751F260A0AF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C65D93A-6B96-D143-A764-C46B07A2B1C3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458C749-203D-574C-83E5-169A0CFE1FA8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0970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486857-66B2-4E44-9E59-AE7789E27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806C39-502D-BB49-9CA4-68BC05BA4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7BFDEDE-5C3C-A440-A482-ECC23A1C87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89147AA-6940-E64A-8DDB-B8FD3B9DDD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30084A9-9DAC-7141-A73C-FB0E5B38D5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867F5EF-ED61-D14B-9CD0-AC1F2F9AF0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C7BECBB-9C6A-3B4B-B9A4-DD4E8D621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04431E9-D365-9540-8B77-06C2E4CB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204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EC5E10-56BD-9442-ABF7-E44822F0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2289007-01B0-7340-9769-B067FC472F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17E08CC-1769-0543-99A9-09400BD40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96849F-2D4D-6C4E-9457-52EE319A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日期版面配置區 3">
            <a:extLst>
              <a:ext uri="{FF2B5EF4-FFF2-40B4-BE49-F238E27FC236}">
                <a16:creationId xmlns:a16="http://schemas.microsoft.com/office/drawing/2014/main" id="{55EC404B-4C40-E547-AD59-57C2A378DC90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11/16/20</a:t>
            </a:fld>
            <a:endParaRPr 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47D9B582-4D45-C54D-87E6-BA63F1339DE1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E513F39-E78F-8740-B76E-B2E74CE8DF69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059F9CDC-88A9-4C44-9737-B12308B02733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5EF10CE4-DA74-1A40-8600-B54783E89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A393B4C4-A31E-C74E-8FE6-26EDDCE3C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C336521F-5A3F-CB4E-8F1D-BC8EEF3568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AA3ECBA-248F-3349-B27F-09D23D414618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BD138B3-9973-9041-8B92-41F641D5B169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D6E4AAE-BEA6-FD4D-9F3C-CA20451F155E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70E69F4-B571-D644-AB6A-CA5972807E86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90164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2C9CE4D-4028-CC48-B2AF-75D2756EDE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9B7937C-9985-6E4D-8563-86B918411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38210E-E3F3-6E45-AECF-AE5012E2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日期版面配置區 3">
            <a:extLst>
              <a:ext uri="{FF2B5EF4-FFF2-40B4-BE49-F238E27FC236}">
                <a16:creationId xmlns:a16="http://schemas.microsoft.com/office/drawing/2014/main" id="{4B96F3A9-C8CC-BB49-855D-0912D36DD04D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11/16/20</a:t>
            </a:fld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2AED08-F5EC-B44C-986C-F2E0F845FD5C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6E5FBD7-22AF-D94B-BEB4-F632CBB07A3C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61738146-C54D-3743-86ED-DE756F969FD7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965A3BE-114C-F947-BF1C-44D957561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CD20BB73-D157-954D-991D-18DE49264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8FCF993B-A29A-1D4B-9DD2-F4B620E452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ED0277B-7293-C444-AAEA-DC135AE1979B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5743E6A-C93C-FB41-AF09-3AA012547292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B4C399A-59DD-0E41-85C3-A5A9392FFF52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0591305-73D6-0645-8C14-2E2AD624CC4C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8441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6F67A1-12C4-0C4E-AEE8-6C0F96243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D3CFC1A-1BE4-4B45-A894-C2F50637B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6C97FA-1B41-B542-9FED-FB30D1D84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5C7F02-BA60-4549-92EC-E96B344E3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A60072-BD83-7C40-AD86-09C07C629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0732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3E145B-DC42-C640-8A08-E8E305FCB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C15CBF-850B-3A48-B08E-D82DCEA86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080F2D0-8A4E-FA4F-8D39-CB9B49C15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E0E4142-26C4-184B-A784-5AAE01FB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EC531B5-7603-0C4B-B26F-6F6F96B13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21E947-15C5-3847-8F76-B9B0D9AB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533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4B817-3E9E-DE4C-AD19-0A8C5A67A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E5F48CF-7F9B-A24D-B691-53FFE4790D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/>
              <a:t>Click icon to add picture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035503E-C4F4-3441-9554-EE5F6B0C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95F77D4-73D0-2E4A-92C2-E2886748EA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96F0573-87C0-084B-A021-D8B77E311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4BF687A-3374-C54D-A692-0440068B3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427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9F75C5-4A45-7947-9D19-F50D23B0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04006B4-5947-8748-8FCB-B123B6352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F4FFEB-0426-674B-9217-E8CE9A1249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20FED3-CF1A-1945-B115-FBA9B65C4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71344A-98BA-EB4D-8E97-B2F9C53AC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2183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2DEE5ED-1D18-E14D-B2A5-1A5078C027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8BC68F9-18FA-9E47-BE7C-B91601A12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496C55-2627-BB4B-B031-01503F6984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5465A8-B81E-5245-84E3-3A5EE3BD9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D7BC55-4AB7-0740-93C0-4748C745F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3664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gradFill>
          <a:gsLst>
            <a:gs pos="0">
              <a:srgbClr val="00865F">
                <a:alpha val="67000"/>
              </a:srgbClr>
            </a:gs>
            <a:gs pos="100000">
              <a:srgbClr val="00865F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14BF5E-E67F-8645-84F2-763D66B67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E315A1A-1D56-FE4A-BAD0-18C02C0DB6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285E28-DC97-7944-B8A8-73A14155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EC900C-07E3-5249-8861-DDD6E0394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867ABF-E576-6F4F-AD8C-A4DF5334E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9999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F05DA3-F0A1-754C-A857-2BE87DFF0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F6B94B-4126-0A41-A773-49CB8D165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A70F262-C531-1349-AC73-64537ED50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F8EB67-FEBC-3949-ABFE-CB7BB7BA7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F3FA5DD-51C1-164C-8573-EE0F55771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9CED868-B9A6-094D-AD40-9B3B0268E1AF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  <a:gradFill>
            <a:gsLst>
              <a:gs pos="0">
                <a:srgbClr val="009AB3"/>
              </a:gs>
              <a:gs pos="50000">
                <a:srgbClr val="00865F"/>
              </a:gs>
              <a:gs pos="100000">
                <a:srgbClr val="00865F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7E67DF9C-AD40-1B4B-BEA7-0976B5A8A5CE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8F118D8-C72D-9843-BCE1-0F6B7617F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D547EBBB-9566-A145-95AD-D51118971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675D2EF8-94DE-074D-B822-2F3FCFBFD3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8DD31332-5949-044F-86B9-FE7BDF993065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90AD5C0A-74D7-AC40-9BD6-4C96A9CD8AA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4BE45F5-6797-D745-925D-2032E82FD53C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rgbClr val="00865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96DFDD2-A77A-6E49-A392-ECE9800F2EBE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rgbClr val="00865F"/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94670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537803-0039-2E40-9667-292BEF055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107DAFF-A515-724B-85B1-BFC95032C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271613-449B-4B4F-BE30-2D0C4EDB5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D16E72-D2C1-F340-8AB1-D5A0F1D9A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7D3F69A-03B8-AD4A-992C-32A838B9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1243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82C398-00D8-5F48-AE40-A6DE9B681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109761-AB0C-0B40-9188-A951397275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BEB8CC8-55A4-6F46-9151-896B89C751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92434B5-204E-3340-A314-461F8D17D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0D631AB-0640-4C4B-A6C5-97ABB58AB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FE32B1A-DBF7-574A-8796-D08A4D67F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3505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008B33-66D5-944E-9AB9-7EDD80586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9958F2D-F6C7-B94D-893F-AA212EE38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17C326-2458-2245-9426-8E08E2ADA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88E09BB-05A9-FB4D-B2BB-62E4A3186F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DDFD3DA-DB34-494F-8CF9-3EFB6D014B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E5B0EFE-8FA4-4446-932F-9F72E7B9F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6BCF95B-921D-3E44-B526-8940B7042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A94A046-C684-0D4A-885A-106081868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6246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E0FF33-EC4B-904D-9195-980B6C94D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87EC180-A4BB-C546-888D-D2853A87B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ECDF251-E7AF-C842-ADC6-CDC0F64C9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9116001-01F0-D249-A0EC-D4CFDB7D5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872642A7-417D-CC4F-BCD5-1C03372678EF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DFB775B-5881-AD4C-9316-AB024F0D239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rgbClr val="00865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C1D7549-A4C8-3749-8674-9CEB44200055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rgbClr val="00865F"/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9" name="日期版面配置區 3">
            <a:extLst>
              <a:ext uri="{FF2B5EF4-FFF2-40B4-BE49-F238E27FC236}">
                <a16:creationId xmlns:a16="http://schemas.microsoft.com/office/drawing/2014/main" id="{5B0F5003-7849-A147-B421-B92E57E5178A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EAF9D6-8ABE-654A-8CC2-BBF0C89DFEC8}" type="datetimeFigureOut">
              <a:rPr lang="en-US" smtClean="0"/>
              <a:pPr/>
              <a:t>11/16/20</a:t>
            </a:fld>
            <a:endParaRPr lang="en-US"/>
          </a:p>
        </p:txBody>
      </p:sp>
      <p:sp>
        <p:nvSpPr>
          <p:cNvPr id="10" name="投影片編號版面配置區 5">
            <a:extLst>
              <a:ext uri="{FF2B5EF4-FFF2-40B4-BE49-F238E27FC236}">
                <a16:creationId xmlns:a16="http://schemas.microsoft.com/office/drawing/2014/main" id="{A2F37BEF-B464-BB46-BD86-1A7F5F1612CE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E90B56-46C4-FE44-BAE8-D7F2BE9069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A0F7B62-CAF7-8A42-B865-2D1DC88DC53F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  <a:gradFill>
            <a:gsLst>
              <a:gs pos="0">
                <a:srgbClr val="009AB3"/>
              </a:gs>
              <a:gs pos="50000">
                <a:srgbClr val="00865F"/>
              </a:gs>
              <a:gs pos="100000">
                <a:srgbClr val="00865F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3B0F61A-2AA8-6B45-9B1C-E35E34E71453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F6AAF9A3-D401-5748-93C6-02E72477C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BFCB2900-0D70-594C-B490-E8D1A41D5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5FEA3581-1827-9A4F-83D6-E52CFA838A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6D86318B-9523-EC42-B062-1DCC99ED2F02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45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04806D-4A6F-464B-B5D6-CD98AA236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949655-CBDA-344D-89C8-1E921C0E2C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800A388-F507-354B-9AB4-40568CA1C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1CE2D56-39B9-E045-9534-0E9727467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D21088F-1465-0848-938E-65B97FC04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B2DF13D-1F53-C049-8EAC-422478E1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70366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68932CE-B975-2449-825B-AEA2B944C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6392DC5-BB94-3946-A0E0-B54936105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B580C2-FF84-A740-8A52-D0B1E0426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4E637E32-23EB-BA4B-AD2B-EAE4CE14A344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9446629-1DB8-CF47-B1FC-1EDDAFCFEEDF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rgbClr val="00865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FFE5573-94E1-704C-974A-D6ED8ACDE975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rgbClr val="00865F"/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8" name="日期版面配置區 3">
            <a:extLst>
              <a:ext uri="{FF2B5EF4-FFF2-40B4-BE49-F238E27FC236}">
                <a16:creationId xmlns:a16="http://schemas.microsoft.com/office/drawing/2014/main" id="{85A40166-7DD3-8745-B48F-82F38BAECEA1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EAF9D6-8ABE-654A-8CC2-BBF0C89DFEC8}" type="datetimeFigureOut">
              <a:rPr lang="en-US" smtClean="0"/>
              <a:pPr/>
              <a:t>11/16/20</a:t>
            </a:fld>
            <a:endParaRPr lang="en-US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B12732C9-DD41-004E-9E20-FFDED18ECA57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E90B56-46C4-FE44-BAE8-D7F2BE9069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C7A5914-A4B1-1A48-878F-7D11068869F3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  <a:gradFill>
            <a:gsLst>
              <a:gs pos="0">
                <a:srgbClr val="009AB3"/>
              </a:gs>
              <a:gs pos="50000">
                <a:srgbClr val="00865F"/>
              </a:gs>
              <a:gs pos="100000">
                <a:srgbClr val="00865F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DD47043C-FDA7-CC4E-9541-A6B9FD55DF4F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4C1F058-1966-1646-B821-724EC2E1A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4E267B12-4CCC-D644-91E0-0474BEF91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DE983D19-883E-214B-9C4C-02D6E6EBA5C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76DF6809-9CE0-7A4C-8F9D-B523CC3E4E54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88889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4DC7FE-F3F1-D24D-89D3-8BEBE11E7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49731B-66D9-2C48-9F08-D9CFD0B59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6323BC7-8B16-D14D-A30D-611D7AD5D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737B65C-13C5-4248-985A-C5F3E7D18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FF4F44B-5278-344F-A38F-0681A8189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43EC47E-C5E4-6B45-A441-FE8513C8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49029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105481-286A-5C40-AB23-EE66EC9D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7788311-3FE1-CF4B-BAAD-2BCE71F8CD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/>
              <a:t>Click icon to add picture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114721D-07D2-F441-8A12-9D1D4AD14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1B128A3-99E4-B64B-9CAC-214BC988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E7FF047-A27F-7D46-93ED-8F5A9D6AC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DCB05E7-312F-C548-A1FC-D772DC85C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229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B4A213-49D8-074D-AB17-432BF08BE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446AEBC-8E50-5340-B028-3E3D751A99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20C19AE-B8A4-F44A-B299-C9284A45A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D18E5B-4C73-1846-80C2-F4FB0261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AC0E3F7-23F9-1B4E-A0C5-82926D0FE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6118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F469B37-75F7-6149-88F7-A524ACF312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10C6958-876B-EA4D-97DA-7D1770A4FA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C93F6A-2CAF-614D-A762-8832A8202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F86491F-7862-7143-8D4F-8E67DED3B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482037-4BFF-C24E-82A6-75F123633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15474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342E3CD1-E460-5E4C-8B3B-53967898232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4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C28546A-D34C-B945-A6CB-40A39E2F63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2EC1CC5-89BF-2A4F-94A0-65005E183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zh-TW"/>
              <a:t>Click to edit Master subtitle style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FCF7DF-C4D5-C143-BE83-1512DEF4AB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1B6FF8FA-3424-4F49-8B38-895832CADF5C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A72482-F973-A84D-8A97-575788A0B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9F0712-2439-E341-980B-05EA400E2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725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EBAAA6-E87D-BA43-96B7-8114F6E0BB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9AE202A-B6A5-A14C-879A-2D049FF7D8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0F7D122-8524-514A-8EA7-AEC1D2B8E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A0C094-852E-094B-8789-0515B133F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524329A-88C5-5146-80BD-3070851FA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06484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AC08AB-4E1B-0142-94AC-BA542FCD1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3CEC8D-5A2C-F543-B51D-D6E819EB5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90C980-B92C-1F4D-B530-99916F89B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F83F91-C526-BD4F-8D12-A098857C1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609DD57-6BAE-6D4E-AE21-EFA3AC57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31104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A382FB-5372-8A45-9B31-A47096865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9538CEF-9A20-364A-AC7C-BEF56A184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3F391F4-A15C-CD41-8EC7-B93CEEAA3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7CCFB4-F5A0-1844-BC5F-682930527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3EF7B9-6657-5C4E-B093-A9FE77536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10978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9D873D-D2E9-9547-9080-4A5D44E50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E091BB-B946-EF46-AD08-7A4E02DF04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B635B2B-326C-E447-8392-9D1CAE5A88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4179B4B-A546-E34D-9D69-FED1C87D3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FE7C2AC-C50E-B041-98CC-EE1947BD2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F6321CB-26AA-424B-9242-68A5FD565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55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ABC9BE-1BF5-3840-A31B-C37511ED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E2F0793-4DD8-7748-B0C6-26ECF884A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7B6AF4D-0B46-AA4B-B708-84998090C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AD0CF81-D178-A849-9EF4-1BB265775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8570A6C-06DD-3E4F-8BDF-0F6253800C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E605011-71FA-A24A-8428-A071D6114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446FB71-91E8-9F4C-8A3C-91C7D6E8A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88B3EBC-63AE-A346-9391-C54AB97C9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72446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8C9D6C-4742-0D4F-801C-08185793E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F53F807-D20D-FD4D-B8FD-39B452A08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8DFE575-BBF2-E74C-B427-7EBF660B76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5292922-1B09-0148-B994-C3821E561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64DBE40-33EF-CB4D-A14B-AC98889463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B9A772B-3D01-734D-BCB6-79C2B7CEF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46DEDC6-1975-324B-B145-A2A47ADF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F5AAB32-0FE5-B541-9E35-C1D2DEFD6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0425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8F74C-FAE3-B24A-BB51-4CC3DA7E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DC8EDF8-0481-7543-BF50-4B90083A7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B012DD0-908C-FB47-8C28-431BA3350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A53B4B4-98FD-F34B-8A25-8373DEA1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36741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575C4AA-3F31-4548-86CF-7B7A03D2B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92D35FA-B1D5-F64C-A3AB-41F266BA6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F708A6-2356-EE44-A96C-1D1B0EF1C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9618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C8ABC1-8B7B-A649-BBFD-E2A94978C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5295F6-E716-394E-A6C8-0B71735F5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6F250C8-A9B6-464C-BAE4-B32E9AA7C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B576313-3ADD-BF43-BB28-B87CA05A5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5D4F6D7-6998-B845-83F0-3D819E908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698249-E858-1047-AFEE-EF3477B7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57961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3CCB1-9729-4E4A-BD3E-06EFFDCC8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700B3BB-6071-234A-A463-D08159DCDE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/>
              <a:t>Click icon to add picture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386098F-1434-B94A-B787-F9DE2E013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E718063-4A06-BD43-831F-90B29164C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7D6BBB8-C8AA-DC44-AD3E-E8F863B30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75DDF83-94FC-AF42-904F-795CA5A26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6963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B4947A-7C61-D749-870D-8C5CE05B6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17F6190-42FE-664A-B8B3-BEFE4EE2B6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DB5EEF-10B8-5143-8C06-7F5EDB5AF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5CDB50-7EA1-F243-89A0-8B6D8594A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6F8DAD-9E06-7D46-A3E1-EB3C715E8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79367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157DCDB-F524-ED4B-A193-79D3176678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4810F0B-2E64-1C41-96B8-A167170D1D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D15AD8-1FD4-B844-B233-AFE5F2DA9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CBCF4D-0ABD-354B-8D85-B4069240B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F6C29F-2C96-304E-AAE2-70BCF5F87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27054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bg>
      <p:bgPr>
        <a:gradFill>
          <a:gsLst>
            <a:gs pos="0">
              <a:schemeClr val="accent5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28546A-D34C-B945-A6CB-40A39E2F63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2EC1CC5-89BF-2A4F-94A0-65005E183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zh-TW"/>
              <a:t>Click to edit Master subtitle style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FCF7DF-C4D5-C143-BE83-1512DEF4A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A72482-F973-A84D-8A97-575788A0B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9F0712-2439-E341-980B-05EA400E2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9DB0B007-63A2-0849-B1A5-F27F32B4C05F}"/>
              </a:ext>
            </a:extLst>
          </p:cNvPr>
          <p:cNvGrpSpPr>
            <a:grpSpLocks noChangeAspect="1"/>
          </p:cNvGrpSpPr>
          <p:nvPr/>
        </p:nvGrpSpPr>
        <p:grpSpPr>
          <a:xfrm>
            <a:off x="189953" y="6477986"/>
            <a:ext cx="8713893" cy="283374"/>
            <a:chOff x="189953" y="266412"/>
            <a:chExt cx="9253893" cy="300939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CA0BC6D-1E6B-B44C-BFB5-55B0BFD35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C000012-0A3F-504C-9148-EB03A2507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40263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探索數位世界投影片設計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38F44-9CB6-D644-B25E-FF7FE7363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595ED1-ACCB-A54F-B58F-8A3C07279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E81637-9AC9-1B4A-A015-D15E6689F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07FD-080A-5140-9897-6EC7255412F7}" type="datetimeFigureOut">
              <a:rPr kumimoji="1" lang="zh-TW" altLang="en-US" smtClean="0"/>
              <a:t>2020/11/16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27C8C5E-9058-2948-9C7B-BF888B3E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4F11C8-9301-7842-B55A-82B3F1F97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E291-EFB9-DE4A-BC57-C297CDA5E628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7401AD29-6E7D-C941-8C8B-2CAB5634F814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C91358C-63AE-194B-A17E-C155ED3A8B26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49E2D5F7-1843-434A-8506-128BA50E638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B7193A11-6A17-2B40-907A-6C3D2CF6E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FBBAE879-F8E1-3541-9B0F-759926C54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29DFD12-878F-E944-BB6A-1E497E50B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16036357-34F0-1045-AB82-46B88C1F6ED2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16BAAFCE-29FD-E947-9E8B-5984D17820A3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EBD872E-8C4A-C545-B532-14DA719009B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0D6455C-0A21-EB49-AC37-AD330F94C9D0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222490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6F67A1-12C4-0C4E-AEE8-6C0F96243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D3CFC1A-1BE4-4B45-A894-C2F50637B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6C97FA-1B41-B542-9FED-FB30D1D84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5C7F02-BA60-4549-92EC-E96B344E3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A60072-BD83-7C40-AD86-09C07C629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57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90E969-7223-3A49-A4B8-29B96D0A7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062D6DD-2875-EA46-A7FE-D693B3641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9D3706D-8334-6E4A-9113-3929D6EE0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307FF06-4A96-3F4F-A4D2-D0CD9904B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048A878-106A-124E-9422-EBDBA7AB64E1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6171DC2-D013-264C-88BC-FF7508CDF2D1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4CD2F4B3-AD69-554E-84E0-DC954F858E1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4C37F382-569C-BD4A-AD54-AED102F92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0AB57D99-1688-3E4C-A911-90C6A5FA2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563B128-B0DA-F943-8075-AC1B38252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4C1B996F-EC84-9041-90FE-4DA8CCEE9E51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672F845-3F86-5A46-8A18-B30A6190624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BB2D376-18FD-C54A-886D-C7C1BA66DF5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5FF1C78-998C-8044-AD4F-A63F5D79F51C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90469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04806D-4A6F-464B-B5D6-CD98AA236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949655-CBDA-344D-89C8-1E921C0E2C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800A388-F507-354B-9AB4-40568CA1C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1CE2D56-39B9-E045-9534-0E9727467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D21088F-1465-0848-938E-65B97FC04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B2DF13D-1F53-C049-8EAC-422478E1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0013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ABC9BE-1BF5-3840-A31B-C37511ED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E2F0793-4DD8-7748-B0C6-26ECF884A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7B6AF4D-0B46-AA4B-B708-84998090C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AD0CF81-D178-A849-9EF4-1BB265775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8570A6C-06DD-3E4F-8BDF-0F6253800C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E605011-71FA-A24A-8428-A071D6114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446FB71-91E8-9F4C-8A3C-91C7D6E8A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88B3EBC-63AE-A346-9391-C54AB97C9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06926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90E969-7223-3A49-A4B8-29B96D0A7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062D6DD-2875-EA46-A7FE-D693B3641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9D3706D-8334-6E4A-9113-3929D6EE0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307FF06-4A96-3F4F-A4D2-D0CD9904B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048A878-106A-124E-9422-EBDBA7AB64E1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6171DC2-D013-264C-88BC-FF7508CDF2D1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4CD2F4B3-AD69-554E-84E0-DC954F858E1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4C37F382-569C-BD4A-AD54-AED102F92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0AB57D99-1688-3E4C-A911-90C6A5FA2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563B128-B0DA-F943-8075-AC1B38252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4C1B996F-EC84-9041-90FE-4DA8CCEE9E51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672F845-3F86-5A46-8A18-B30A6190624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BB2D376-18FD-C54A-886D-C7C1BA66DF5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5FF1C78-998C-8044-AD4F-A63F5D79F51C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8932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2CDBD5F-75A2-3149-89BD-A3AB78AC9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DF98196-EF9E-FB4F-8E37-1DAD456A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79B265-54F1-5840-990D-84AFAFF5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3A42291A-CBCD-784B-B17D-8A6ABBBAEF74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7406BB4-4E89-4B48-921F-5380AB990114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089F7FF5-E7FA-0B4F-8C09-8373E77A1F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5F30C0FC-FE17-F24B-B866-527369C057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336AD7B9-FD67-4349-BC40-D88A4CA4D9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818226C3-F415-2142-8374-95649693E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25CEC790-193A-6140-A574-71376C4ECD43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0C62D644-5FA8-8A48-9B57-080C015F0B4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433699D-C366-244C-B8A5-CFA8EE06B2C5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F613E20-25C7-EB4C-994E-D49EDDACE5E0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16811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12A03C-57E9-BB43-895C-AC32645A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3C8C85-EBAC-4342-BB43-21D67C3C2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00CFC-B5AD-A944-8F4C-52881E1A1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80CF00A-FDCE-4E4F-B5F8-70C542A3E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AABEED8-71F0-E34B-9453-ED4F97F02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EAC84D7-6F2A-7646-9398-1B0ECC80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10274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9DBAC-7D08-7A4E-AC6C-ED0FF8DF5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5C8D69B-5343-0845-BAF0-4F9A35A30C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zh-TW"/>
              <a:t>Click icon to add picture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494284F-DF8C-F54B-99DF-305F6D08F7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5E6FBD6-0E98-2945-89B3-376C35EF4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8258F04-C2DD-F146-9F27-CCB113000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600A99E-05A1-E547-8066-6CED69F52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6258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D10C59-72F8-CC41-A7E1-208E3426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8F0DF2E-FAC8-9645-8E20-4AEFB9C7C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8FDA8FF-6DF5-9A4C-B7E1-BB3F565A5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F05554-522D-7F4B-8D52-DE6C488C0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F49687-6383-5848-A385-64FC6A966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96823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0CF6F88-F079-FA42-B319-6FC67C086F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724B613-2C07-1742-9181-596AB0E5CA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E2F3DF-797D-4848-BADB-02D687E7E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D11951E-37A5-A54A-AC20-163575309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9DFBC2-0EF7-8241-AD98-DFCED1430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4831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gradFill>
          <a:gsLst>
            <a:gs pos="0">
              <a:schemeClr val="accent6">
                <a:lumMod val="50000"/>
              </a:schemeClr>
            </a:gs>
            <a:gs pos="100000">
              <a:srgbClr val="20391D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B61BA6-B662-F04A-8C4F-0DF08A2CA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EE772BF-3AC0-BE44-A16C-3F82C3822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451B01-6DDD-F34A-9B69-D3B95F4F46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592643B-CCAA-004D-A2A7-7469798C4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4B4D48D-0E47-2242-8792-404E7196B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93875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ACB07C-25D4-CA42-B427-E62FEA52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A0B1C7-D8EA-0041-8292-9CB415341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AA2080D-7B6D-5B4F-86C0-AB3FB1E0E9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96C812D-33C4-DE42-92F1-0A8C53E2B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1F7D621-DF2A-BF45-B509-4AAC84BE8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日期版面配置區 3">
            <a:extLst>
              <a:ext uri="{FF2B5EF4-FFF2-40B4-BE49-F238E27FC236}">
                <a16:creationId xmlns:a16="http://schemas.microsoft.com/office/drawing/2014/main" id="{A70C59A8-F421-3644-8E27-ACA28FB9E03B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11/16/20</a:t>
            </a:fld>
            <a:endParaRPr lang="en-US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35B464A1-2A52-934F-A9CD-10381620C6CA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5108BC8-1F3C-A24B-9B55-14C0B58BDBAA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07AA043-5BBF-9C4C-942B-3ED95853E0FF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FC9DB3C-4D65-924E-9C6D-1644871C1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5689F90-8FBF-DD48-8D9E-D30B523CD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35DE6AB4-DFD6-E941-8141-5CBA43C463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04F95DDF-C4A2-3242-8A22-B696927C1EA1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48BC0457-0C77-0F4B-A6E8-AE5509E92E29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6E98E41-7814-544B-87FB-79EE652326C6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113C8D8-0BF0-6642-A4E1-0E5DBBF59653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2844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2CDBD5F-75A2-3149-89BD-A3AB78AC9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DF98196-EF9E-FB4F-8E37-1DAD456A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79B265-54F1-5840-990D-84AFAFF5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3A42291A-CBCD-784B-B17D-8A6ABBBAEF74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7406BB4-4E89-4B48-921F-5380AB990114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089F7FF5-E7FA-0B4F-8C09-8373E77A1F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5F30C0FC-FE17-F24B-B866-527369C057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336AD7B9-FD67-4349-BC40-D88A4CA4D9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818226C3-F415-2142-8374-95649693E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25CEC790-193A-6140-A574-71376C4ECD43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0C62D644-5FA8-8A48-9B57-080C015F0B4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433699D-C366-244C-B8A5-CFA8EE06B2C5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F613E20-25C7-EB4C-994E-D49EDDACE5E0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515607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116DEF-E3D1-7F4B-A1F2-18C7452F6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058AC6A-3A09-3149-8A38-8ED11F17B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7F0B2D-A4EE-0941-ADD5-BFFCB77F57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BD1292-DE77-3640-ABC0-D3939E9AD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0D27BF-ADB3-794C-85DA-DD389327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29071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F124D6-FEFA-304D-A64A-7BFAE3465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254642-02DD-4349-BFFE-EC2CD9E691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E43A70-1119-7144-8A42-E2ADB0B78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7EE769C-BC71-1549-87FB-4505BB52F7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08B2D7-5863-ED49-B3E0-A5EBAE247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47D0538-91DF-5941-91ED-75B537C0C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日期版面配置區 3">
            <a:extLst>
              <a:ext uri="{FF2B5EF4-FFF2-40B4-BE49-F238E27FC236}">
                <a16:creationId xmlns:a16="http://schemas.microsoft.com/office/drawing/2014/main" id="{9BE98CF4-4277-FD40-B2CE-E6C47FDA6B93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11/16/20</a:t>
            </a:fld>
            <a:endParaRPr lang="en-US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5F5781B1-0F8F-1449-B946-572720C93DB1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A285F13-1CAD-724B-ACAE-8743C85B7371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7152158-8300-5E42-B236-CD0131D35F5A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37C76D71-808C-A342-A2E2-46DABFACE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C812E6F5-8E9A-554D-810B-C2814C1DA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F2BB134F-43E9-C040-AF84-B1FF89BA56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FFA02354-9DC0-4749-83D5-D053468FFDE7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0FDBDFA-4508-0E4D-AC12-5751F260A0AF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C65D93A-6B96-D143-A764-C46B07A2B1C3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458C749-203D-574C-83E5-169A0CFE1FA8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48649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486857-66B2-4E44-9E59-AE7789E27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806C39-502D-BB49-9CA4-68BC05BA4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7BFDEDE-5C3C-A440-A482-ECC23A1C87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89147AA-6940-E64A-8DDB-B8FD3B9DDD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30084A9-9DAC-7141-A73C-FB0E5B38D5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867F5EF-ED61-D14B-9CD0-AC1F2F9AF0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C7BECBB-9C6A-3B4B-B9A4-DD4E8D621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04431E9-D365-9540-8B77-06C2E4CB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69517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EC5E10-56BD-9442-ABF7-E44822F0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2289007-01B0-7340-9769-B067FC472F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17E08CC-1769-0543-99A9-09400BD40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96849F-2D4D-6C4E-9457-52EE319A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日期版面配置區 3">
            <a:extLst>
              <a:ext uri="{FF2B5EF4-FFF2-40B4-BE49-F238E27FC236}">
                <a16:creationId xmlns:a16="http://schemas.microsoft.com/office/drawing/2014/main" id="{55EC404B-4C40-E547-AD59-57C2A378DC90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11/16/20</a:t>
            </a:fld>
            <a:endParaRPr 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47D9B582-4D45-C54D-87E6-BA63F1339DE1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E513F39-E78F-8740-B76E-B2E74CE8DF69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059F9CDC-88A9-4C44-9737-B12308B02733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5EF10CE4-DA74-1A40-8600-B54783E89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A393B4C4-A31E-C74E-8FE6-26EDDCE3C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C336521F-5A3F-CB4E-8F1D-BC8EEF3568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AA3ECBA-248F-3349-B27F-09D23D414618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BD138B3-9973-9041-8B92-41F641D5B169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D6E4AAE-BEA6-FD4D-9F3C-CA20451F155E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70E69F4-B571-D644-AB6A-CA5972807E86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953622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2C9CE4D-4028-CC48-B2AF-75D2756EDE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9B7937C-9985-6E4D-8563-86B918411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38210E-E3F3-6E45-AECF-AE5012E2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日期版面配置區 3">
            <a:extLst>
              <a:ext uri="{FF2B5EF4-FFF2-40B4-BE49-F238E27FC236}">
                <a16:creationId xmlns:a16="http://schemas.microsoft.com/office/drawing/2014/main" id="{4B96F3A9-C8CC-BB49-855D-0912D36DD04D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11/16/20</a:t>
            </a:fld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2AED08-F5EC-B44C-986C-F2E0F845FD5C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6E5FBD7-22AF-D94B-BEB4-F632CBB07A3C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61738146-C54D-3743-86ED-DE756F969FD7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965A3BE-114C-F947-BF1C-44D957561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CD20BB73-D157-954D-991D-18DE49264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8FCF993B-A29A-1D4B-9DD2-F4B620E452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ED0277B-7293-C444-AAEA-DC135AE1979B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5743E6A-C93C-FB41-AF09-3AA012547292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B4C399A-59DD-0E41-85C3-A5A9392FFF52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0591305-73D6-0645-8C14-2E2AD624CC4C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5279351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3E145B-DC42-C640-8A08-E8E305FCB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C15CBF-850B-3A48-B08E-D82DCEA86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080F2D0-8A4E-FA4F-8D39-CB9B49C15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E0E4142-26C4-184B-A784-5AAE01FB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EC531B5-7603-0C4B-B26F-6F6F96B13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21E947-15C5-3847-8F76-B9B0D9AB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00504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4B817-3E9E-DE4C-AD19-0A8C5A67A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E5F48CF-7F9B-A24D-B691-53FFE4790D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/>
              <a:t>Click icon to add picture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035503E-C4F4-3441-9554-EE5F6B0C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95F77D4-73D0-2E4A-92C2-E2886748EA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96F0573-87C0-084B-A021-D8B77E311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4BF687A-3374-C54D-A692-0440068B3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2288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9F75C5-4A45-7947-9D19-F50D23B0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04006B4-5947-8748-8FCB-B123B6352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F4FFEB-0426-674B-9217-E8CE9A1249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20FED3-CF1A-1945-B115-FBA9B65C4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71344A-98BA-EB4D-8E97-B2F9C53AC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4150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2DEE5ED-1D18-E14D-B2A5-1A5078C027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8BC68F9-18FA-9E47-BE7C-B91601A12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496C55-2627-BB4B-B031-01503F6984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5465A8-B81E-5245-84E3-3A5EE3BD9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D7BC55-4AB7-0740-93C0-4748C745F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853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12A03C-57E9-BB43-895C-AC32645A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3C8C85-EBAC-4342-BB43-21D67C3C2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00CFC-B5AD-A944-8F4C-52881E1A1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80CF00A-FDCE-4E4F-B5F8-70C542A3E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AABEED8-71F0-E34B-9453-ED4F97F02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EAC84D7-6F2A-7646-9398-1B0ECC80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75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9DBAC-7D08-7A4E-AC6C-ED0FF8DF5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5C8D69B-5343-0845-BAF0-4F9A35A30C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zh-TW"/>
              <a:t>Click icon to add picture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494284F-DF8C-F54B-99DF-305F6D08F7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5E6FBD6-0E98-2945-89B3-376C35EF4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8258F04-C2DD-F146-9F27-CCB113000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600A99E-05A1-E547-8066-6CED69F52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884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D035027-AC4E-C84F-BD0D-824226E2E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9109F4-A7F3-A044-9587-654A29EEF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9D1D07-8A7D-E94C-8DC1-E4ABC4F420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FF8FA-3424-4F49-8B38-895832CADF5C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53029E-0FD9-D54A-AF5C-9FC3E52C0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4FF9DF-1C9F-C24B-B2B9-6A23F293D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17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altLang="en-US" sz="3200" b="0" i="0" kern="1200" dirty="0">
          <a:solidFill>
            <a:schemeClr val="accent1">
              <a:lumMod val="75000"/>
            </a:schemeClr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Noto Nastaliq Urdu" panose="020B0502040504020204" pitchFamily="34" charset="-78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Noto Sans CJK TC" panose="020B0500000000000000" pitchFamily="34" charset="-128"/>
          <a:ea typeface="Noto Sans CJK TC" panose="020B0500000000000000" pitchFamily="34" charset="-128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E714339-73D4-434E-B6FF-1582A5C22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24AC1C7-4E5F-D745-BF5A-FE530B0A2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EEBECD-587E-8144-851B-EE5EDCCC7D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324AC-2FDE-8443-BA4D-4CF6B5BD84CA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798EA10-2953-B346-831D-7BA0A1BE8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61D3E8-52E9-4E4C-A6F0-0AC838E47D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934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rgbClr val="6B412B"/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oto Sans CJK TC" panose="020B0500000000000000" pitchFamily="34" charset="-128"/>
          <a:ea typeface="Noto Sans CJK TC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587298D-3D77-EE4A-9D90-54DF78E36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530E41F-51F6-4F4B-98B2-5651F4522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222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accent6">
              <a:lumMod val="50000"/>
            </a:schemeClr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oto Sans CJK TC" panose="020B0500000000000000" pitchFamily="34" charset="-128"/>
          <a:ea typeface="Noto Sans CJK TC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5423AAE-F616-9C40-8393-1F0C0E14F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37192A4-F38F-364F-9E6B-232D08172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4245AFC-5EE9-2642-A457-AC09901EAA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AF9D6-8ABE-654A-8CC2-BBF0C89DFEC8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AEB8473-1404-FF4D-B7BB-906665CFD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F0DC4D3-0709-CE4F-B97D-086DD700F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366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rgbClr val="00865F"/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oto Sans CJK TC" panose="020B0500000000000000" pitchFamily="34" charset="-128"/>
          <a:ea typeface="Noto Sans CJK TC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C997F28-7B69-B349-9659-180655602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A616C7-3EA9-FC44-8C82-3E92408C1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8083677-86D5-AB4F-846D-4ACEE54CE7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559F9-6FBE-0048-9187-5A3A3C1A74CA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6AF7FDE-02F0-DA4D-BE7B-85209DD295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62B907-EF9C-0946-8835-3E1551995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327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D035027-AC4E-C84F-BD0D-824226E2E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9109F4-A7F3-A044-9587-654A29EEF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9D1D07-8A7D-E94C-8DC1-E4ABC4F420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FF8FA-3424-4F49-8B38-895832CADF5C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53029E-0FD9-D54A-AF5C-9FC3E52C0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4FF9DF-1C9F-C24B-B2B9-6A23F293D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881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altLang="en-US" sz="3200" b="0" i="0" kern="1200" dirty="0">
          <a:solidFill>
            <a:schemeClr val="accent1">
              <a:lumMod val="75000"/>
            </a:schemeClr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Noto Nastaliq Urdu" panose="020B0502040504020204" pitchFamily="34" charset="-78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Noto Sans CJK TC" panose="020B0500000000000000" pitchFamily="34" charset="-128"/>
          <a:ea typeface="Noto Sans CJK TC" panose="020B0500000000000000" pitchFamily="34" charset="-128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587298D-3D77-EE4A-9D90-54DF78E36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530E41F-51F6-4F4B-98B2-5651F4522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615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accent6">
              <a:lumMod val="50000"/>
            </a:schemeClr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oto Sans CJK TC" panose="020B0500000000000000" pitchFamily="34" charset="-128"/>
          <a:ea typeface="Noto Sans CJK TC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://www-bcf.usc.edu/~gareth/ISL/" TargetMode="Externa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manning.com/books/practical-data-science-with-r-second-edition" TargetMode="Externa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hyperlink" Target="https://nlp.stanford.edu/IR-book/html/htmledition/centroid-clustering-1.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hyperlink" Target="https://r4ds.had.co.nz/" TargetMode="Externa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Topic08.</a:t>
            </a:r>
            <a:r>
              <a:rPr lang="en-US" dirty="0"/>
              <a:t>Unsupervised learning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dirty="0" err="1">
                <a:latin typeface="Noto Sans CJK TC" panose="020B0500000000000000" pitchFamily="34" charset="-128"/>
                <a:ea typeface="Noto Sans CJK TC" panose="020B0500000000000000" pitchFamily="34" charset="-128"/>
              </a:rPr>
              <a:t>資料科學</a:t>
            </a:r>
            <a:r>
              <a:rPr lang="en-US" altLang="zh-TW" sz="2800" dirty="0">
                <a:ea typeface="新細明體"/>
              </a:rPr>
              <a:t> Data Science</a:t>
            </a:r>
            <a:endParaRPr lang="en-US" altLang="zh-TW" sz="2800" dirty="0">
              <a:ea typeface="新細明體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altLang="zh-TW" sz="2800" dirty="0" err="1">
                <a:latin typeface="Noto Sans CJK TC" panose="020B0500000000000000" pitchFamily="34" charset="-128"/>
                <a:ea typeface="Noto Sans CJK TC" panose="020B0500000000000000" pitchFamily="34" charset="-128"/>
              </a:rPr>
              <a:t>張家銘</a:t>
            </a:r>
            <a:r>
              <a:rPr lang="en-US" altLang="zh-TW" sz="2800" dirty="0">
                <a:ea typeface="新細明體"/>
              </a:rPr>
              <a:t> Jia-Ming Chang</a:t>
            </a:r>
            <a:endParaRPr lang="en-US" altLang="zh-TW" sz="2800" dirty="0">
              <a:ea typeface="新細明體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altLang="zh-TW" sz="2800" dirty="0" err="1">
                <a:latin typeface="Noto Sans CJK TC" panose="020B0500000000000000" pitchFamily="34" charset="-128"/>
                <a:ea typeface="Noto Sans CJK TC" panose="020B0500000000000000" pitchFamily="34" charset="-128"/>
                <a:cs typeface="Calibri"/>
              </a:rPr>
              <a:t>政治大學資訊科學系</a:t>
            </a:r>
            <a:endParaRPr lang="en-US" altLang="zh-TW" sz="2800" dirty="0">
              <a:latin typeface="Noto Sans CJK TC" panose="020B0500000000000000" pitchFamily="34" charset="-128"/>
              <a:ea typeface="Noto Sans CJK TC" panose="020B0500000000000000" pitchFamily="34" charset="-128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581001"/>
            <a:ext cx="74384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</a:rPr>
              <a:t>The slide is</a:t>
            </a:r>
            <a:r>
              <a:rPr lang="en-US" altLang="zh-TW" sz="1200" dirty="0">
                <a:solidFill>
                  <a:schemeClr val="bg1"/>
                </a:solidFill>
              </a:rPr>
              <a:t>only</a:t>
            </a:r>
            <a:r>
              <a:rPr lang="zh-TW" altLang="en-US" sz="1200" dirty="0">
                <a:solidFill>
                  <a:schemeClr val="bg1"/>
                </a:solidFill>
              </a:rPr>
              <a:t> for educational purposes</a:t>
            </a:r>
            <a:r>
              <a:rPr lang="en-US" altLang="zh-TW" sz="1200" dirty="0">
                <a:solidFill>
                  <a:schemeClr val="bg1"/>
                </a:solidFill>
              </a:rPr>
              <a:t>. I</a:t>
            </a:r>
            <a:r>
              <a:rPr lang="zh-TW" altLang="en-US" sz="1200" dirty="0">
                <a:solidFill>
                  <a:schemeClr val="bg1"/>
                </a:solidFill>
              </a:rPr>
              <a:t>f </a:t>
            </a:r>
            <a:r>
              <a:rPr lang="en-US" altLang="zh-TW" sz="1200" dirty="0">
                <a:solidFill>
                  <a:schemeClr val="bg1"/>
                </a:solidFill>
              </a:rPr>
              <a:t>any </a:t>
            </a:r>
            <a:r>
              <a:rPr lang="zh-TW" altLang="en-US" sz="1200" dirty="0">
                <a:solidFill>
                  <a:schemeClr val="bg1"/>
                </a:solidFill>
              </a:rPr>
              <a:t>infringement</a:t>
            </a:r>
            <a:r>
              <a:rPr lang="en-US" altLang="zh-TW" sz="1200" dirty="0">
                <a:solidFill>
                  <a:schemeClr val="bg1"/>
                </a:solidFill>
              </a:rPr>
              <a:t>, please contact me</a:t>
            </a:r>
            <a:r>
              <a:rPr lang="zh-TW" altLang="en-US" sz="1200" dirty="0">
                <a:solidFill>
                  <a:schemeClr val="bg1"/>
                </a:solidFill>
              </a:rPr>
              <a:t>, </a:t>
            </a:r>
            <a:r>
              <a:rPr lang="en-US" altLang="zh-TW" sz="1200" dirty="0">
                <a:solidFill>
                  <a:schemeClr val="bg1"/>
                </a:solidFill>
              </a:rPr>
              <a:t>we will </a:t>
            </a:r>
            <a:r>
              <a:rPr lang="zh-TW" altLang="en-US" sz="1200" dirty="0">
                <a:solidFill>
                  <a:schemeClr val="bg1"/>
                </a:solidFill>
              </a:rPr>
              <a:t>correct immediately</a:t>
            </a:r>
            <a:r>
              <a:rPr lang="en-US" altLang="zh-TW" sz="1200" dirty="0">
                <a:solidFill>
                  <a:schemeClr val="bg1"/>
                </a:solidFill>
              </a:rPr>
              <a:t>.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334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Unsupervised methods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we’ll look at methods to discover unknown relationships in</a:t>
            </a:r>
            <a:r>
              <a:rPr lang="zh-TW" altLang="en-US" dirty="0"/>
              <a:t> </a:t>
            </a:r>
            <a:r>
              <a:rPr lang="en-US" altLang="zh-TW" dirty="0"/>
              <a:t>data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 two classes of unsupervised methods</a:t>
            </a:r>
          </a:p>
          <a:p>
            <a:pPr lvl="1">
              <a:lnSpc>
                <a:spcPct val="100000"/>
              </a:lnSpc>
            </a:pPr>
            <a:r>
              <a:rPr lang="en-US" altLang="zh-TW" i="1" dirty="0">
                <a:solidFill>
                  <a:schemeClr val="accent1"/>
                </a:solidFill>
              </a:rPr>
              <a:t>Cluster analysis</a:t>
            </a:r>
            <a:r>
              <a:rPr lang="zh-TW" altLang="en-US" i="1" dirty="0">
                <a:solidFill>
                  <a:schemeClr val="accent1"/>
                </a:solidFill>
              </a:rPr>
              <a:t> </a:t>
            </a:r>
            <a:r>
              <a:rPr lang="en-US" altLang="zh-TW" dirty="0"/>
              <a:t>: finds groups in your data with similar characteristics</a:t>
            </a:r>
          </a:p>
          <a:p>
            <a:pPr lvl="2">
              <a:lnSpc>
                <a:spcPct val="100000"/>
              </a:lnSpc>
            </a:pPr>
            <a:r>
              <a:rPr lang="en-US" altLang="zh-TW" dirty="0"/>
              <a:t> Hierarchical clustering</a:t>
            </a:r>
          </a:p>
          <a:p>
            <a:pPr lvl="2">
              <a:lnSpc>
                <a:spcPct val="100000"/>
              </a:lnSpc>
            </a:pPr>
            <a:r>
              <a:rPr lang="en-US" altLang="zh-TW" dirty="0"/>
              <a:t> k-means</a:t>
            </a:r>
          </a:p>
          <a:p>
            <a:pPr lvl="1">
              <a:lnSpc>
                <a:spcPct val="100000"/>
              </a:lnSpc>
            </a:pPr>
            <a:r>
              <a:rPr lang="en-US" altLang="zh-TW" i="1" dirty="0">
                <a:solidFill>
                  <a:schemeClr val="accent1"/>
                </a:solidFill>
              </a:rPr>
              <a:t>Association rule </a:t>
            </a:r>
            <a:r>
              <a:rPr lang="en-US" altLang="zh-TW" dirty="0"/>
              <a:t>: mining finds elements or properties in the data that tend to occur together.</a:t>
            </a:r>
            <a:endParaRPr kumimoji="1" lang="zh-TW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AEFEFA-4E3D-4351-A2BF-6BDC2078411C}"/>
              </a:ext>
            </a:extLst>
          </p:cNvPr>
          <p:cNvSpPr txBox="1"/>
          <p:nvPr/>
        </p:nvSpPr>
        <p:spPr>
          <a:xfrm>
            <a:off x="5400942" y="6522577"/>
            <a:ext cx="392892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72579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82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0983" y="3727509"/>
            <a:ext cx="6693490" cy="1754326"/>
          </a:xfrm>
          <a:prstGeom prst="rect">
            <a:avLst/>
          </a:prstGeom>
          <a:noFill/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FFC000"/>
                </a:solidFill>
                <a:latin typeface="Chalkduster"/>
                <a:cs typeface="Chalkduster"/>
              </a:rPr>
              <a:t>Thank You</a:t>
            </a:r>
            <a:br>
              <a:rPr lang="en-US" sz="5400" dirty="0">
                <a:solidFill>
                  <a:srgbClr val="FFC000"/>
                </a:solidFill>
                <a:latin typeface="Chalkduster"/>
                <a:cs typeface="Chalkduster"/>
              </a:rPr>
            </a:br>
            <a:r>
              <a:rPr lang="en-US" sz="5400">
                <a:solidFill>
                  <a:srgbClr val="FFC000"/>
                </a:solidFill>
                <a:latin typeface="Chalkduster"/>
                <a:cs typeface="Chalkduster"/>
              </a:rPr>
              <a:t>Any Question?</a:t>
            </a:r>
            <a:endParaRPr lang="en-US" sz="5400" dirty="0">
              <a:solidFill>
                <a:srgbClr val="FFC000"/>
              </a:solidFill>
              <a:latin typeface="Chalkduster"/>
              <a:cs typeface="Chalkduste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64DF9-C8C3-594E-95BB-3BA534CA6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300" y="6242627"/>
            <a:ext cx="2959100" cy="47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67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Clustering analysis</a:t>
            </a:r>
            <a:endParaRPr kumimoji="1"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dirty="0">
                <a:solidFill>
                  <a:schemeClr val="bg1"/>
                </a:solidFill>
              </a:rPr>
              <a:t>Unsupervised learning</a:t>
            </a:r>
            <a:endParaRPr kumimoji="1" lang="zh-TW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676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Refers to a very broad set of techniques for finding </a:t>
            </a:r>
            <a:r>
              <a:rPr lang="en-US" i="1" dirty="0"/>
              <a:t>subgroups</a:t>
            </a:r>
            <a:r>
              <a:rPr lang="en-US" dirty="0"/>
              <a:t>, or </a:t>
            </a:r>
            <a:r>
              <a:rPr lang="en-US" i="1" dirty="0"/>
              <a:t>clusters</a:t>
            </a:r>
            <a:r>
              <a:rPr lang="en-US" dirty="0"/>
              <a:t>, in a data set</a:t>
            </a:r>
          </a:p>
          <a:p>
            <a:pPr lvl="1">
              <a:lnSpc>
                <a:spcPct val="100000"/>
              </a:lnSpc>
            </a:pPr>
            <a:r>
              <a:rPr lang="en-US" i="1" dirty="0"/>
              <a:t>n</a:t>
            </a:r>
            <a:r>
              <a:rPr lang="en-US" dirty="0"/>
              <a:t> observations = tissue samples for patients with breast cancer</a:t>
            </a:r>
          </a:p>
          <a:p>
            <a:pPr lvl="1">
              <a:lnSpc>
                <a:spcPct val="100000"/>
              </a:lnSpc>
            </a:pPr>
            <a:r>
              <a:rPr lang="en-US" i="1" dirty="0"/>
              <a:t>p</a:t>
            </a:r>
            <a:r>
              <a:rPr lang="en-US" dirty="0"/>
              <a:t> features = clinical measurements: tumor stage or grade, or gene expression measurements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few different unknown subtypes of breast cancer</a:t>
            </a:r>
          </a:p>
          <a:p>
            <a:pPr>
              <a:lnSpc>
                <a:spcPct val="100000"/>
              </a:lnSpc>
            </a:pPr>
            <a:r>
              <a:rPr lang="en-US" dirty="0"/>
              <a:t>Clustering looks to find homogeneous subgroups among the observations.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矩形 6"/>
          <p:cNvSpPr/>
          <p:nvPr/>
        </p:nvSpPr>
        <p:spPr>
          <a:xfrm>
            <a:off x="-42138" y="6538863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</p:spTree>
    <p:extLst>
      <p:ext uri="{BB962C8B-B14F-4D97-AF65-F5344CB8AC3E}">
        <p14:creationId xmlns:p14="http://schemas.microsoft.com/office/powerpoint/2010/main" val="1249215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Distances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dirty="0" err="1">
                <a:solidFill>
                  <a:schemeClr val="accent1"/>
                </a:solidFill>
              </a:rPr>
              <a:t>distance.R</a:t>
            </a:r>
            <a:endParaRPr lang="en-US" altLang="zh-TW" sz="2800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TW" sz="2400" dirty="0"/>
              <a:t>Euclidean distance (squared Euclidean distance = L2 distance)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/>
              <a:t>when all the data is real-valued (quantitative)</a:t>
            </a:r>
            <a:endParaRPr lang="pt-BR" altLang="zh-TW" sz="2000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pt-BR" altLang="zh-TW" sz="2000" dirty="0" err="1">
                <a:latin typeface="Courier" charset="0"/>
                <a:ea typeface="Courier" charset="0"/>
                <a:cs typeface="Courier" charset="0"/>
              </a:rPr>
              <a:t>edist</a:t>
            </a:r>
            <a:r>
              <a:rPr lang="pt-BR" altLang="zh-TW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pt-BR" altLang="zh-TW" sz="2000" dirty="0" err="1">
                <a:latin typeface="Courier" charset="0"/>
                <a:ea typeface="Courier" charset="0"/>
                <a:cs typeface="Courier" charset="0"/>
              </a:rPr>
              <a:t>x,y</a:t>
            </a:r>
            <a:r>
              <a:rPr lang="pt-BR" altLang="zh-TW" sz="2000" dirty="0">
                <a:latin typeface="Courier" charset="0"/>
                <a:ea typeface="Courier" charset="0"/>
                <a:cs typeface="Courier" charset="0"/>
              </a:rPr>
              <a:t>)&lt;-</a:t>
            </a:r>
            <a:r>
              <a:rPr lang="pt-BR" altLang="zh-TW" sz="2000" dirty="0" err="1">
                <a:latin typeface="Courier" charset="0"/>
                <a:ea typeface="Courier" charset="0"/>
                <a:cs typeface="Courier" charset="0"/>
              </a:rPr>
              <a:t>sqrt</a:t>
            </a:r>
            <a:r>
              <a:rPr lang="pt-BR" altLang="zh-TW" sz="2000" dirty="0">
                <a:latin typeface="Courier" charset="0"/>
                <a:ea typeface="Courier" charset="0"/>
                <a:cs typeface="Courier" charset="0"/>
              </a:rPr>
              <a:t>((</a:t>
            </a:r>
            <a:r>
              <a:rPr lang="pt-BR" altLang="zh-TW" sz="2000" dirty="0" err="1"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pt-BR" altLang="zh-TW" sz="2000" dirty="0">
                <a:latin typeface="Courier" charset="0"/>
                <a:ea typeface="Courier" charset="0"/>
                <a:cs typeface="Courier" charset="0"/>
              </a:rPr>
              <a:t>[1]-</a:t>
            </a:r>
            <a:r>
              <a:rPr lang="pt-BR" altLang="zh-TW" sz="2000" dirty="0" err="1"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pt-BR" altLang="zh-TW" sz="2000" dirty="0">
                <a:latin typeface="Courier" charset="0"/>
                <a:ea typeface="Courier" charset="0"/>
                <a:cs typeface="Courier" charset="0"/>
              </a:rPr>
              <a:t>[1])^2+(</a:t>
            </a:r>
            <a:r>
              <a:rPr lang="pt-BR" altLang="zh-TW" sz="2000" dirty="0" err="1"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pt-BR" altLang="zh-TW" sz="2000" dirty="0">
                <a:latin typeface="Courier" charset="0"/>
                <a:ea typeface="Courier" charset="0"/>
                <a:cs typeface="Courier" charset="0"/>
              </a:rPr>
              <a:t>[2]-</a:t>
            </a:r>
            <a:r>
              <a:rPr lang="pt-BR" altLang="zh-TW" sz="2000" dirty="0" err="1"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pt-BR" altLang="zh-TW" sz="2000" dirty="0">
                <a:latin typeface="Courier" charset="0"/>
                <a:ea typeface="Courier" charset="0"/>
                <a:cs typeface="Courier" charset="0"/>
              </a:rPr>
              <a:t>[2])^2+...)</a:t>
            </a:r>
            <a:r>
              <a:rPr lang="en-US" altLang="zh-TW" sz="2000" dirty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altLang="zh-TW" sz="2400" dirty="0"/>
              <a:t>Hamming distance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/>
              <a:t>categorical variables (male /female , or small /medium /large 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pt-BR" altLang="zh-TW" sz="2000" dirty="0" err="1">
                <a:latin typeface="Courier" charset="0"/>
                <a:ea typeface="Courier" charset="0"/>
                <a:cs typeface="Courier" charset="0"/>
              </a:rPr>
              <a:t>hdist</a:t>
            </a:r>
            <a:r>
              <a:rPr lang="pt-BR" altLang="zh-TW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pt-BR" altLang="zh-TW" sz="2000" dirty="0" err="1">
                <a:latin typeface="Courier" charset="0"/>
                <a:ea typeface="Courier" charset="0"/>
                <a:cs typeface="Courier" charset="0"/>
              </a:rPr>
              <a:t>x,y</a:t>
            </a:r>
            <a:r>
              <a:rPr lang="pt-BR" altLang="zh-TW" sz="2000" dirty="0">
                <a:latin typeface="Courier" charset="0"/>
                <a:ea typeface="Courier" charset="0"/>
                <a:cs typeface="Courier" charset="0"/>
              </a:rPr>
              <a:t>)&lt;-sum((</a:t>
            </a:r>
            <a:r>
              <a:rPr lang="pt-BR" altLang="zh-TW" sz="2000" dirty="0" err="1"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pt-BR" altLang="zh-TW" sz="2000" dirty="0">
                <a:latin typeface="Courier" charset="0"/>
                <a:ea typeface="Courier" charset="0"/>
                <a:cs typeface="Courier" charset="0"/>
              </a:rPr>
              <a:t>[1]!=</a:t>
            </a:r>
            <a:r>
              <a:rPr lang="pt-BR" altLang="zh-TW" sz="2000" dirty="0" err="1"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pt-BR" altLang="zh-TW" sz="2000" dirty="0">
                <a:latin typeface="Courier" charset="0"/>
                <a:ea typeface="Courier" charset="0"/>
                <a:cs typeface="Courier" charset="0"/>
              </a:rPr>
              <a:t>[1])+(</a:t>
            </a:r>
            <a:r>
              <a:rPr lang="pt-BR" altLang="zh-TW" sz="2000" dirty="0" err="1"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pt-BR" altLang="zh-TW" sz="2000" dirty="0">
                <a:latin typeface="Courier" charset="0"/>
                <a:ea typeface="Courier" charset="0"/>
                <a:cs typeface="Courier" charset="0"/>
              </a:rPr>
              <a:t>[2]!= </a:t>
            </a:r>
            <a:r>
              <a:rPr lang="pt-BR" altLang="zh-TW" sz="2000" dirty="0" err="1"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pt-BR" altLang="zh-TW" sz="2000" dirty="0">
                <a:latin typeface="Courier" charset="0"/>
                <a:ea typeface="Courier" charset="0"/>
                <a:cs typeface="Courier" charset="0"/>
              </a:rPr>
              <a:t>[2])+ ...)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5E187C-D382-473A-917F-C5874570C29E}"/>
              </a:ext>
            </a:extLst>
          </p:cNvPr>
          <p:cNvSpPr txBox="1"/>
          <p:nvPr/>
        </p:nvSpPr>
        <p:spPr>
          <a:xfrm>
            <a:off x="5400941" y="6522577"/>
            <a:ext cx="392892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5270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Distances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/>
              <a:t>Manhattan (city block) distance : L1  distance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/>
              <a:t># of horizontal and vertical units from one point to the other</a:t>
            </a:r>
            <a:endParaRPr lang="pt-BR" altLang="zh-TW" sz="2000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pt-BR" altLang="zh-TW" sz="2000" dirty="0" err="1">
                <a:latin typeface="Courier" charset="0"/>
                <a:ea typeface="Courier" charset="0"/>
                <a:cs typeface="Courier" charset="0"/>
              </a:rPr>
              <a:t>mdist</a:t>
            </a:r>
            <a:r>
              <a:rPr lang="pt-BR" altLang="zh-TW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pt-BR" altLang="zh-TW" sz="2000" dirty="0" err="1">
                <a:latin typeface="Courier" charset="0"/>
                <a:ea typeface="Courier" charset="0"/>
                <a:cs typeface="Courier" charset="0"/>
              </a:rPr>
              <a:t>x,y</a:t>
            </a:r>
            <a:r>
              <a:rPr lang="pt-BR" altLang="zh-TW" sz="2000" dirty="0">
                <a:latin typeface="Courier" charset="0"/>
                <a:ea typeface="Courier" charset="0"/>
                <a:cs typeface="Courier" charset="0"/>
              </a:rPr>
              <a:t>)&lt;-sum(</a:t>
            </a:r>
            <a:r>
              <a:rPr lang="pt-BR" altLang="zh-TW" sz="2000" dirty="0" err="1">
                <a:latin typeface="Courier" charset="0"/>
                <a:ea typeface="Courier" charset="0"/>
                <a:cs typeface="Courier" charset="0"/>
              </a:rPr>
              <a:t>abs</a:t>
            </a:r>
            <a:r>
              <a:rPr lang="pt-BR" altLang="zh-TW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pt-BR" altLang="zh-TW" sz="2000" dirty="0" err="1"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pt-BR" altLang="zh-TW" sz="2000" dirty="0">
                <a:latin typeface="Courier" charset="0"/>
                <a:ea typeface="Courier" charset="0"/>
                <a:cs typeface="Courier" charset="0"/>
              </a:rPr>
              <a:t>[1]-</a:t>
            </a:r>
            <a:r>
              <a:rPr lang="pt-BR" altLang="zh-TW" sz="2000" dirty="0" err="1"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pt-BR" altLang="zh-TW" sz="2000" dirty="0">
                <a:latin typeface="Courier" charset="0"/>
                <a:ea typeface="Courier" charset="0"/>
                <a:cs typeface="Courier" charset="0"/>
              </a:rPr>
              <a:t>[1])+</a:t>
            </a:r>
            <a:r>
              <a:rPr lang="pt-BR" altLang="zh-TW" sz="2000" dirty="0" err="1">
                <a:latin typeface="Courier" charset="0"/>
                <a:ea typeface="Courier" charset="0"/>
                <a:cs typeface="Courier" charset="0"/>
              </a:rPr>
              <a:t>abs</a:t>
            </a:r>
            <a:r>
              <a:rPr lang="pt-BR" altLang="zh-TW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pt-BR" altLang="zh-TW" sz="2000" dirty="0" err="1"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pt-BR" altLang="zh-TW" sz="2000" dirty="0">
                <a:latin typeface="Courier" charset="0"/>
                <a:ea typeface="Courier" charset="0"/>
                <a:cs typeface="Courier" charset="0"/>
              </a:rPr>
              <a:t>[2]-</a:t>
            </a:r>
            <a:r>
              <a:rPr lang="pt-BR" altLang="zh-TW" sz="2000" dirty="0" err="1"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pt-BR" altLang="zh-TW" sz="2000" dirty="0">
                <a:latin typeface="Courier" charset="0"/>
                <a:ea typeface="Courier" charset="0"/>
                <a:cs typeface="Courier" charset="0"/>
              </a:rPr>
              <a:t>[2]) +...)</a:t>
            </a:r>
          </a:p>
          <a:p>
            <a:pPr>
              <a:lnSpc>
                <a:spcPct val="100000"/>
              </a:lnSpc>
            </a:pPr>
            <a:r>
              <a:rPr lang="en-US" altLang="zh-TW" sz="2400" dirty="0"/>
              <a:t>Cosine similarity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pt-BR" altLang="zh-TW" sz="2000" dirty="0" err="1">
                <a:latin typeface="Courier" charset="0"/>
                <a:ea typeface="Courier" charset="0"/>
                <a:cs typeface="Courier" charset="0"/>
              </a:rPr>
              <a:t>dot</a:t>
            </a:r>
            <a:r>
              <a:rPr lang="pt-BR" altLang="zh-TW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pt-BR" altLang="zh-TW" sz="2000" dirty="0" err="1"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pt-BR" altLang="zh-TW" sz="20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pt-BR" altLang="zh-TW" sz="2000" dirty="0" err="1"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pt-BR" altLang="zh-TW" sz="2000" dirty="0">
                <a:latin typeface="Courier" charset="0"/>
                <a:ea typeface="Courier" charset="0"/>
                <a:cs typeface="Courier" charset="0"/>
              </a:rPr>
              <a:t>)&lt;-sum( </a:t>
            </a:r>
            <a:r>
              <a:rPr lang="pt-BR" altLang="zh-TW" sz="2000" dirty="0" err="1"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pt-BR" altLang="zh-TW" sz="2000" dirty="0">
                <a:latin typeface="Courier" charset="0"/>
                <a:ea typeface="Courier" charset="0"/>
                <a:cs typeface="Courier" charset="0"/>
              </a:rPr>
              <a:t>[1]*</a:t>
            </a:r>
            <a:r>
              <a:rPr lang="pt-BR" altLang="zh-TW" sz="2000" dirty="0" err="1"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pt-BR" altLang="zh-TW" sz="2000" dirty="0">
                <a:latin typeface="Courier" charset="0"/>
                <a:ea typeface="Courier" charset="0"/>
                <a:cs typeface="Courier" charset="0"/>
              </a:rPr>
              <a:t>[1] + </a:t>
            </a:r>
            <a:r>
              <a:rPr lang="pt-BR" altLang="zh-TW" sz="2000" dirty="0" err="1"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pt-BR" altLang="zh-TW" sz="2000" dirty="0">
                <a:latin typeface="Courier" charset="0"/>
                <a:ea typeface="Courier" charset="0"/>
                <a:cs typeface="Courier" charset="0"/>
              </a:rPr>
              <a:t>[2]*</a:t>
            </a:r>
            <a:r>
              <a:rPr lang="pt-BR" altLang="zh-TW" sz="2000" dirty="0" err="1"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pt-BR" altLang="zh-TW" sz="2000" dirty="0">
                <a:latin typeface="Courier" charset="0"/>
                <a:ea typeface="Courier" charset="0"/>
                <a:cs typeface="Courier" charset="0"/>
              </a:rPr>
              <a:t>[2] + ... 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pt-BR" altLang="zh-TW" sz="2000" dirty="0" err="1">
                <a:latin typeface="Courier" charset="0"/>
                <a:ea typeface="Courier" charset="0"/>
                <a:cs typeface="Courier" charset="0"/>
              </a:rPr>
              <a:t>cossim</a:t>
            </a:r>
            <a:r>
              <a:rPr lang="pt-BR" altLang="zh-TW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pt-BR" altLang="zh-TW" sz="2000" dirty="0" err="1"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pt-BR" altLang="zh-TW" sz="20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pt-BR" altLang="zh-TW" sz="2000" dirty="0" err="1"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pt-BR" altLang="zh-TW" sz="2000" dirty="0">
                <a:latin typeface="Courier" charset="0"/>
                <a:ea typeface="Courier" charset="0"/>
                <a:cs typeface="Courier" charset="0"/>
              </a:rPr>
              <a:t>)&lt;-</a:t>
            </a:r>
            <a:r>
              <a:rPr lang="pt-BR" altLang="zh-TW" sz="2000" dirty="0" err="1">
                <a:latin typeface="Courier" charset="0"/>
                <a:ea typeface="Courier" charset="0"/>
                <a:cs typeface="Courier" charset="0"/>
              </a:rPr>
              <a:t>dot</a:t>
            </a:r>
            <a:r>
              <a:rPr lang="pt-BR" altLang="zh-TW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pt-BR" altLang="zh-TW" sz="2000" dirty="0" err="1"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pt-BR" altLang="zh-TW" sz="20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pt-BR" altLang="zh-TW" sz="2000" dirty="0" err="1"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pt-BR" altLang="zh-TW" sz="2000" dirty="0">
                <a:latin typeface="Courier" charset="0"/>
                <a:ea typeface="Courier" charset="0"/>
                <a:cs typeface="Courier" charset="0"/>
              </a:rPr>
              <a:t>)/(</a:t>
            </a:r>
            <a:r>
              <a:rPr lang="pt-BR" altLang="zh-TW" sz="2000" dirty="0" err="1">
                <a:latin typeface="Courier" charset="0"/>
                <a:ea typeface="Courier" charset="0"/>
                <a:cs typeface="Courier" charset="0"/>
              </a:rPr>
              <a:t>sqrt</a:t>
            </a:r>
            <a:r>
              <a:rPr lang="pt-BR" altLang="zh-TW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pt-BR" altLang="zh-TW" sz="2000" dirty="0" err="1">
                <a:latin typeface="Courier" charset="0"/>
                <a:ea typeface="Courier" charset="0"/>
                <a:cs typeface="Courier" charset="0"/>
              </a:rPr>
              <a:t>dot</a:t>
            </a:r>
            <a:r>
              <a:rPr lang="pt-BR" altLang="zh-TW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pt-BR" altLang="zh-TW" sz="2000" dirty="0" err="1">
                <a:latin typeface="Courier" charset="0"/>
                <a:ea typeface="Courier" charset="0"/>
                <a:cs typeface="Courier" charset="0"/>
              </a:rPr>
              <a:t>x,x</a:t>
            </a:r>
            <a:r>
              <a:rPr lang="pt-BR" altLang="zh-TW" sz="2000" dirty="0">
                <a:latin typeface="Courier" charset="0"/>
                <a:ea typeface="Courier" charset="0"/>
                <a:cs typeface="Courier" charset="0"/>
              </a:rPr>
              <a:t>)*</a:t>
            </a:r>
            <a:r>
              <a:rPr lang="pt-BR" altLang="zh-TW" sz="2000" dirty="0" err="1">
                <a:latin typeface="Courier" charset="0"/>
                <a:ea typeface="Courier" charset="0"/>
                <a:cs typeface="Courier" charset="0"/>
              </a:rPr>
              <a:t>dot</a:t>
            </a:r>
            <a:r>
              <a:rPr lang="pt-BR" altLang="zh-TW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pt-BR" altLang="zh-TW" sz="2000" dirty="0" err="1">
                <a:latin typeface="Courier" charset="0"/>
                <a:ea typeface="Courier" charset="0"/>
                <a:cs typeface="Courier" charset="0"/>
              </a:rPr>
              <a:t>y,y</a:t>
            </a:r>
            <a:r>
              <a:rPr lang="pt-BR" altLang="zh-TW" sz="2000" dirty="0">
                <a:latin typeface="Courier" charset="0"/>
                <a:ea typeface="Courier" charset="0"/>
                <a:cs typeface="Courier" charset="0"/>
              </a:rPr>
              <a:t>)))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it-IT" altLang="zh-TW" sz="2000" dirty="0">
                <a:latin typeface="Courier" charset="0"/>
                <a:ea typeface="Courier" charset="0"/>
                <a:cs typeface="Courier" charset="0"/>
              </a:rPr>
              <a:t>1 - 2*</a:t>
            </a:r>
            <a:r>
              <a:rPr lang="it-IT" altLang="zh-TW" sz="2000" dirty="0" err="1">
                <a:latin typeface="Courier" charset="0"/>
                <a:ea typeface="Courier" charset="0"/>
                <a:cs typeface="Courier" charset="0"/>
              </a:rPr>
              <a:t>acos</a:t>
            </a:r>
            <a:r>
              <a:rPr lang="it-IT" altLang="zh-TW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it-IT" altLang="zh-TW" sz="2000" dirty="0" err="1">
                <a:latin typeface="Courier" charset="0"/>
                <a:ea typeface="Courier" charset="0"/>
                <a:cs typeface="Courier" charset="0"/>
              </a:rPr>
              <a:t>cossim</a:t>
            </a:r>
            <a:r>
              <a:rPr lang="it-IT" altLang="zh-TW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it-IT" altLang="zh-TW" sz="2000" dirty="0" err="1">
                <a:latin typeface="Courier" charset="0"/>
                <a:ea typeface="Courier" charset="0"/>
                <a:cs typeface="Courier" charset="0"/>
              </a:rPr>
              <a:t>x,y</a:t>
            </a:r>
            <a:r>
              <a:rPr lang="it-IT" altLang="zh-TW" sz="2000" dirty="0">
                <a:latin typeface="Courier" charset="0"/>
                <a:ea typeface="Courier" charset="0"/>
                <a:cs typeface="Courier" charset="0"/>
              </a:rPr>
              <a:t>))/</a:t>
            </a:r>
            <a:r>
              <a:rPr lang="it-IT" altLang="zh-TW" sz="2000" dirty="0" err="1">
                <a:latin typeface="Courier" charset="0"/>
                <a:ea typeface="Courier" charset="0"/>
                <a:cs typeface="Courier" charset="0"/>
              </a:rPr>
              <a:t>pi</a:t>
            </a:r>
            <a:endParaRPr kumimoji="1" lang="zh-TW" altLang="en-US" sz="2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3A5AFE-91D8-44B7-AB21-02BA807395A4}"/>
              </a:ext>
            </a:extLst>
          </p:cNvPr>
          <p:cNvSpPr txBox="1"/>
          <p:nvPr/>
        </p:nvSpPr>
        <p:spPr>
          <a:xfrm>
            <a:off x="5507469" y="6550390"/>
            <a:ext cx="384932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3436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Euclidean distance vs. correlation-based distance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849" y="1496526"/>
            <a:ext cx="7023777" cy="4885687"/>
          </a:xfrm>
          <a:prstGeom prst="rect">
            <a:avLst/>
          </a:prstGeom>
        </p:spPr>
      </p:pic>
      <p:sp>
        <p:nvSpPr>
          <p:cNvPr id="6" name="矩形 6"/>
          <p:cNvSpPr/>
          <p:nvPr/>
        </p:nvSpPr>
        <p:spPr>
          <a:xfrm>
            <a:off x="0" y="6581001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  <p:sp>
        <p:nvSpPr>
          <p:cNvPr id="3" name="矩形 6">
            <a:extLst>
              <a:ext uri="{FF2B5EF4-FFF2-40B4-BE49-F238E27FC236}">
                <a16:creationId xmlns:a16="http://schemas.microsoft.com/office/drawing/2014/main" id="{73473EB4-0F22-4B75-BB73-94D18BD3E8A2}"/>
              </a:ext>
            </a:extLst>
          </p:cNvPr>
          <p:cNvSpPr/>
          <p:nvPr/>
        </p:nvSpPr>
        <p:spPr>
          <a:xfrm>
            <a:off x="0" y="6517794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Figure10.13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, 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</p:spTree>
    <p:extLst>
      <p:ext uri="{BB962C8B-B14F-4D97-AF65-F5344CB8AC3E}">
        <p14:creationId xmlns:p14="http://schemas.microsoft.com/office/powerpoint/2010/main" val="1273635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clustering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i="1" dirty="0"/>
              <a:t>K</a:t>
            </a:r>
            <a:r>
              <a:rPr lang="en-US" sz="2400" dirty="0"/>
              <a:t>-means clustering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we seek to partition the observations into a pre-specified number of clusters.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Hierarchical clustering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we do not know in advance how many clusters we want; in fact, we end up with a tree-like visual representation of the observations, </a:t>
            </a:r>
            <a:r>
              <a:rPr lang="en-US" sz="2000" i="1" dirty="0" err="1"/>
              <a:t>dendrogram</a:t>
            </a:r>
            <a:endParaRPr lang="en-US" sz="2000" i="1" dirty="0"/>
          </a:p>
          <a:p>
            <a:pPr lvl="2">
              <a:lnSpc>
                <a:spcPct val="100000"/>
              </a:lnSpc>
            </a:pPr>
            <a:r>
              <a:rPr lang="en-US" sz="1600" dirty="0"/>
              <a:t>allows us to view at once the clusterings obtained for each possible number of clusters, from 1 to  </a:t>
            </a:r>
            <a:r>
              <a:rPr lang="en-US" sz="1600" i="1" dirty="0"/>
              <a:t>n</a:t>
            </a:r>
            <a:r>
              <a:rPr lang="en-US" sz="1600" dirty="0"/>
              <a:t>.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4" name="矩形 6"/>
          <p:cNvSpPr/>
          <p:nvPr/>
        </p:nvSpPr>
        <p:spPr>
          <a:xfrm>
            <a:off x="0" y="6581001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  <p:sp>
        <p:nvSpPr>
          <p:cNvPr id="6" name="矩形 6">
            <a:extLst>
              <a:ext uri="{FF2B5EF4-FFF2-40B4-BE49-F238E27FC236}">
                <a16:creationId xmlns:a16="http://schemas.microsoft.com/office/drawing/2014/main" id="{88F2B296-2851-4916-BD88-6411924547AC}"/>
              </a:ext>
            </a:extLst>
          </p:cNvPr>
          <p:cNvSpPr/>
          <p:nvPr/>
        </p:nvSpPr>
        <p:spPr>
          <a:xfrm>
            <a:off x="-42138" y="6538863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</p:spTree>
    <p:extLst>
      <p:ext uri="{BB962C8B-B14F-4D97-AF65-F5344CB8AC3E}">
        <p14:creationId xmlns:p14="http://schemas.microsoft.com/office/powerpoint/2010/main" val="1799988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Prepare data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a small dataset from 1973 on protein consumption from nine different food groups in 25 countries in Europe =&gt;  group the countries based on patterns in their protein consumption.</a:t>
            </a:r>
          </a:p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accent1"/>
                </a:solidFill>
              </a:rPr>
              <a:t>protein/</a:t>
            </a:r>
            <a:r>
              <a:rPr lang="en-US" altLang="zh-TW" dirty="0" err="1">
                <a:solidFill>
                  <a:schemeClr val="accent1"/>
                </a:solidFill>
              </a:rPr>
              <a:t>protein.R</a:t>
            </a:r>
            <a:endParaRPr lang="en-US" altLang="zh-TW" dirty="0">
              <a:solidFill>
                <a:schemeClr val="accent1"/>
              </a:solidFill>
            </a:endParaRPr>
          </a:p>
          <a:p>
            <a:pPr marL="400050" lvl="1" indent="0">
              <a:lnSpc>
                <a:spcPct val="100000"/>
              </a:lnSpc>
              <a:buNone/>
            </a:pP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protein &lt;- </a:t>
            </a: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read.table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protein.txt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", </a:t>
            </a: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sep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="\t", header=TRUE)</a:t>
            </a:r>
            <a:endParaRPr lang="en-US" altLang="zh-TW" dirty="0"/>
          </a:p>
          <a:p>
            <a:pPr>
              <a:lnSpc>
                <a:spcPct val="100000"/>
              </a:lnSpc>
            </a:pPr>
            <a:endParaRPr kumimoji="1" lang="zh-TW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69208A-AE9E-4677-B3BF-9AD025FB63EF}"/>
              </a:ext>
            </a:extLst>
          </p:cNvPr>
          <p:cNvSpPr txBox="1"/>
          <p:nvPr/>
        </p:nvSpPr>
        <p:spPr>
          <a:xfrm>
            <a:off x="5496935" y="6529322"/>
            <a:ext cx="397574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</a:t>
            </a:r>
          </a:p>
        </p:txBody>
      </p:sp>
    </p:spTree>
    <p:extLst>
      <p:ext uri="{BB962C8B-B14F-4D97-AF65-F5344CB8AC3E}">
        <p14:creationId xmlns:p14="http://schemas.microsoft.com/office/powerpoint/2010/main" val="1584245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Prepare data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/>
              <a:t>What should you do first?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2000" dirty="0">
                <a:latin typeface="Courier" charset="0"/>
                <a:ea typeface="Courier" charset="0"/>
                <a:cs typeface="Courier" charset="0"/>
              </a:rPr>
              <a:t>vars.to.use &lt;- </a:t>
            </a:r>
            <a:r>
              <a:rPr lang="en-US" altLang="zh-TW" sz="2000" dirty="0" err="1">
                <a:latin typeface="Courier" charset="0"/>
                <a:ea typeface="Courier" charset="0"/>
                <a:cs typeface="Courier" charset="0"/>
              </a:rPr>
              <a:t>colnames</a:t>
            </a:r>
            <a:r>
              <a:rPr lang="en-US" altLang="zh-TW" sz="2000" dirty="0">
                <a:latin typeface="Courier" charset="0"/>
                <a:ea typeface="Courier" charset="0"/>
                <a:cs typeface="Courier" charset="0"/>
              </a:rPr>
              <a:t>(protein)[-1]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2000" dirty="0" err="1">
                <a:latin typeface="Courier" charset="0"/>
                <a:ea typeface="Courier" charset="0"/>
                <a:cs typeface="Courier" charset="0"/>
              </a:rPr>
              <a:t>pmatrix</a:t>
            </a:r>
            <a:r>
              <a:rPr lang="en-US" altLang="zh-TW" sz="2000" dirty="0">
                <a:latin typeface="Courier" charset="0"/>
                <a:ea typeface="Courier" charset="0"/>
                <a:cs typeface="Courier" charset="0"/>
              </a:rPr>
              <a:t> &lt;- scale(protein[,</a:t>
            </a:r>
            <a:r>
              <a:rPr lang="en-US" altLang="zh-TW" sz="2000" dirty="0" err="1">
                <a:latin typeface="Courier" charset="0"/>
                <a:ea typeface="Courier" charset="0"/>
                <a:cs typeface="Courier" charset="0"/>
              </a:rPr>
              <a:t>vars.to.use</a:t>
            </a:r>
            <a:r>
              <a:rPr lang="en-US" altLang="zh-TW" sz="2000" dirty="0">
                <a:latin typeface="Courier" charset="0"/>
                <a:ea typeface="Courier" charset="0"/>
                <a:cs typeface="Courier" charset="0"/>
              </a:rPr>
              <a:t>])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2000" dirty="0" err="1">
                <a:latin typeface="Courier" charset="0"/>
                <a:ea typeface="Courier" charset="0"/>
                <a:cs typeface="Courier" charset="0"/>
              </a:rPr>
              <a:t>pcenter</a:t>
            </a:r>
            <a:r>
              <a:rPr lang="en-US" altLang="zh-TW" sz="2000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altLang="zh-TW" sz="2000" dirty="0" err="1">
                <a:latin typeface="Courier" charset="0"/>
                <a:ea typeface="Courier" charset="0"/>
                <a:cs typeface="Courier" charset="0"/>
              </a:rPr>
              <a:t>attr</a:t>
            </a:r>
            <a:r>
              <a:rPr lang="en-US" altLang="zh-TW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zh-TW" sz="2000" dirty="0" err="1">
                <a:latin typeface="Courier" charset="0"/>
                <a:ea typeface="Courier" charset="0"/>
                <a:cs typeface="Courier" charset="0"/>
              </a:rPr>
              <a:t>pmatrix</a:t>
            </a:r>
            <a:r>
              <a:rPr lang="en-US" altLang="zh-TW" sz="2000" dirty="0">
                <a:latin typeface="Courier" charset="0"/>
                <a:ea typeface="Courier" charset="0"/>
                <a:cs typeface="Courier" charset="0"/>
              </a:rPr>
              <a:t>, "</a:t>
            </a:r>
            <a:r>
              <a:rPr lang="en-US" altLang="zh-TW" sz="2000" dirty="0" err="1">
                <a:latin typeface="Courier" charset="0"/>
                <a:ea typeface="Courier" charset="0"/>
                <a:cs typeface="Courier" charset="0"/>
              </a:rPr>
              <a:t>scaled:center</a:t>
            </a:r>
            <a:r>
              <a:rPr lang="en-US" altLang="zh-TW" sz="2000" dirty="0">
                <a:latin typeface="Courier" charset="0"/>
                <a:ea typeface="Courier" charset="0"/>
                <a:cs typeface="Courier" charset="0"/>
              </a:rPr>
              <a:t>")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2000" dirty="0" err="1">
                <a:latin typeface="Courier" charset="0"/>
                <a:ea typeface="Courier" charset="0"/>
                <a:cs typeface="Courier" charset="0"/>
              </a:rPr>
              <a:t>pscale</a:t>
            </a:r>
            <a:r>
              <a:rPr lang="en-US" altLang="zh-TW" sz="2000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altLang="zh-TW" sz="2000" dirty="0" err="1">
                <a:latin typeface="Courier" charset="0"/>
                <a:ea typeface="Courier" charset="0"/>
                <a:cs typeface="Courier" charset="0"/>
              </a:rPr>
              <a:t>attr</a:t>
            </a:r>
            <a:r>
              <a:rPr lang="en-US" altLang="zh-TW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zh-TW" sz="2000" dirty="0" err="1">
                <a:latin typeface="Courier" charset="0"/>
                <a:ea typeface="Courier" charset="0"/>
                <a:cs typeface="Courier" charset="0"/>
              </a:rPr>
              <a:t>pmatrix</a:t>
            </a:r>
            <a:r>
              <a:rPr lang="en-US" altLang="zh-TW" sz="2000" dirty="0">
                <a:latin typeface="Courier" charset="0"/>
                <a:ea typeface="Courier" charset="0"/>
                <a:cs typeface="Courier" charset="0"/>
              </a:rPr>
              <a:t>, "</a:t>
            </a:r>
            <a:r>
              <a:rPr lang="en-US" altLang="zh-TW" sz="2000" dirty="0" err="1">
                <a:latin typeface="Courier" charset="0"/>
                <a:ea typeface="Courier" charset="0"/>
                <a:cs typeface="Courier" charset="0"/>
              </a:rPr>
              <a:t>scaled:scale</a:t>
            </a:r>
            <a:r>
              <a:rPr lang="en-US" altLang="zh-TW" sz="2000" dirty="0">
                <a:latin typeface="Courier" charset="0"/>
                <a:ea typeface="Courier" charset="0"/>
                <a:cs typeface="Courier" charset="0"/>
              </a:rPr>
              <a:t>")</a:t>
            </a:r>
            <a:endParaRPr lang="en-US" altLang="zh-TW" sz="1600" dirty="0"/>
          </a:p>
          <a:p>
            <a:pPr>
              <a:lnSpc>
                <a:spcPct val="100000"/>
              </a:lnSpc>
            </a:pPr>
            <a:endParaRPr kumimoji="1" lang="zh-TW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58DBD8-759F-430A-9859-191C5316FFE9}"/>
              </a:ext>
            </a:extLst>
          </p:cNvPr>
          <p:cNvSpPr txBox="1"/>
          <p:nvPr/>
        </p:nvSpPr>
        <p:spPr>
          <a:xfrm>
            <a:off x="5496934" y="6529321"/>
            <a:ext cx="397574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</a:t>
            </a:r>
          </a:p>
        </p:txBody>
      </p:sp>
    </p:spTree>
    <p:extLst>
      <p:ext uri="{BB962C8B-B14F-4D97-AF65-F5344CB8AC3E}">
        <p14:creationId xmlns:p14="http://schemas.microsoft.com/office/powerpoint/2010/main" val="53960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Scale or not to scale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8167609" cy="4350806"/>
          </a:xfrm>
          <a:prstGeom prst="rect">
            <a:avLst/>
          </a:prstGeom>
        </p:spPr>
      </p:pic>
      <p:sp>
        <p:nvSpPr>
          <p:cNvPr id="5" name="矩形 6"/>
          <p:cNvSpPr/>
          <p:nvPr/>
        </p:nvSpPr>
        <p:spPr>
          <a:xfrm>
            <a:off x="0" y="6581001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Figure10.14,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</p:spTree>
    <p:extLst>
      <p:ext uri="{BB962C8B-B14F-4D97-AF65-F5344CB8AC3E}">
        <p14:creationId xmlns:p14="http://schemas.microsoft.com/office/powerpoint/2010/main" val="1139245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B89651-C34B-F149-AA29-ADAD695C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Copyright declaration</a:t>
            </a:r>
            <a:r>
              <a:rPr lang="zh-TW" altLang="en-US" dirty="0"/>
              <a:t> </a:t>
            </a:r>
            <a:r>
              <a:rPr lang="zh-CN" altLang="en-US" dirty="0"/>
              <a:t>版權說明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AA42B6-2E8B-CB46-AF71-88117379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329891" cy="396651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TW" dirty="0"/>
              <a:t>Some of the figures in this presentation are taken from "An Introduction to Statistical Learning, with applications in R"  (Springer, 2013) with permission from the authors: G. James, D. Witten, T. Hastie and R. </a:t>
            </a:r>
            <a:r>
              <a:rPr lang="en-US" altLang="zh-TW" dirty="0" err="1"/>
              <a:t>Tibshirani</a:t>
            </a:r>
            <a:r>
              <a:rPr lang="en-US" altLang="zh-TW" dirty="0"/>
              <a:t>.</a:t>
            </a:r>
          </a:p>
          <a:p>
            <a:pPr>
              <a:lnSpc>
                <a:spcPct val="120000"/>
              </a:lnSpc>
            </a:pPr>
            <a:r>
              <a:rPr lang="en-US" dirty="0">
                <a:hlinkClick r:id="rId2"/>
              </a:rPr>
              <a:t>The web site of the book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The credit of individual is indicated in the bottom part of the slide.</a:t>
            </a:r>
          </a:p>
          <a:p>
            <a:pPr lvl="1">
              <a:lnSpc>
                <a:spcPct val="120000"/>
              </a:lnSpc>
            </a:pPr>
            <a:r>
              <a:rPr lang="en-US" dirty="0" err="1"/>
              <a:t>ie</a:t>
            </a:r>
            <a:r>
              <a:rPr lang="en-US" dirty="0"/>
              <a:t>.,</a:t>
            </a:r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1D17EA4-3597-EA44-9F7E-ED6254E689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4637" y="1905653"/>
            <a:ext cx="2781853" cy="419128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FDABCDF-59C2-4B4D-A326-0C75A274CF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545" y="5792135"/>
            <a:ext cx="6025916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21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Hierarchical clustering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bg1"/>
                </a:solidFill>
              </a:rPr>
              <a:t>Unsupervised learning</a:t>
            </a:r>
          </a:p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bg1"/>
                </a:solidFill>
              </a:rPr>
              <a:t>Clustering analysis</a:t>
            </a:r>
          </a:p>
        </p:txBody>
      </p:sp>
    </p:spTree>
    <p:extLst>
      <p:ext uri="{BB962C8B-B14F-4D97-AF65-F5344CB8AC3E}">
        <p14:creationId xmlns:p14="http://schemas.microsoft.com/office/powerpoint/2010/main" val="236909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Hierarchical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an alternative approach which does not require that we commit to a particular choice of </a:t>
            </a:r>
            <a:r>
              <a:rPr lang="en-US" i="1" dirty="0"/>
              <a:t>K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results in an attractive tree-based representation of the observations, called a </a:t>
            </a:r>
            <a:r>
              <a:rPr lang="en-US" i="1" dirty="0" err="1"/>
              <a:t>dendrogram</a:t>
            </a:r>
            <a:endParaRPr lang="en-US" i="1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矩形 6"/>
          <p:cNvSpPr/>
          <p:nvPr/>
        </p:nvSpPr>
        <p:spPr>
          <a:xfrm>
            <a:off x="63207" y="6582041"/>
            <a:ext cx="9144001" cy="4616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1200" i="1" dirty="0">
                <a:solidFill>
                  <a:schemeClr val="bg1"/>
                </a:solidFill>
              </a:rPr>
              <a:t>An Introduction to Statistical Learning with Applications in R</a:t>
            </a:r>
            <a:r>
              <a:rPr lang="en-US" sz="1200" dirty="0">
                <a:solidFill>
                  <a:schemeClr val="bg1"/>
                </a:solidFill>
              </a:rPr>
              <a:t> by Gareth James, Daniela Witten, Trevor Hastie, Robert </a:t>
            </a:r>
            <a:r>
              <a:rPr lang="en-US" sz="1200" dirty="0" err="1">
                <a:solidFill>
                  <a:schemeClr val="bg1"/>
                </a:solidFill>
              </a:rPr>
              <a:t>Tibshirani</a:t>
            </a:r>
            <a:endParaRPr lang="en-US" sz="1200" dirty="0" err="1">
              <a:solidFill>
                <a:schemeClr val="bg1"/>
              </a:solidFill>
              <a:ea typeface="+mn-lt"/>
              <a:cs typeface="+mn-lt"/>
            </a:endParaRPr>
          </a:p>
          <a:p>
            <a:pPr algn="r"/>
            <a:endParaRPr lang="en-US" altLang="zh-TW" sz="1200" dirty="0"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4860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Interpreting a </a:t>
            </a:r>
            <a:r>
              <a:rPr lang="en-US" dirty="0" err="1"/>
              <a:t>Dendrogram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8650" y="1423686"/>
            <a:ext cx="7886700" cy="593203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200" dirty="0">
                <a:latin typeface="Helvetica" charset="0"/>
              </a:rPr>
              <a:t>the vertical axis, indicates how different the </a:t>
            </a:r>
            <a:r>
              <a:rPr lang="en-US" sz="2200">
                <a:latin typeface="Helvetica" charset="0"/>
              </a:rPr>
              <a:t>two observations are</a:t>
            </a:r>
            <a:r>
              <a:rPr lang="en-US" sz="2200" dirty="0">
                <a:latin typeface="Helvetica" charset="0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43" y="2181853"/>
            <a:ext cx="8375006" cy="419339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6581001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Figure10.9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, 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0FDBC-BE3B-E446-8A63-D279C94C77D2}"/>
              </a:ext>
            </a:extLst>
          </p:cNvPr>
          <p:cNvSpPr txBox="1"/>
          <p:nvPr/>
        </p:nvSpPr>
        <p:spPr>
          <a:xfrm>
            <a:off x="2362769" y="6071129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30839F-94FB-D342-8A70-395C628DD498}"/>
              </a:ext>
            </a:extLst>
          </p:cNvPr>
          <p:cNvSpPr txBox="1"/>
          <p:nvPr/>
        </p:nvSpPr>
        <p:spPr>
          <a:xfrm>
            <a:off x="2272968" y="5775181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24100C-8ED2-AB47-947E-54AF9680B0BB}"/>
              </a:ext>
            </a:extLst>
          </p:cNvPr>
          <p:cNvSpPr txBox="1"/>
          <p:nvPr/>
        </p:nvSpPr>
        <p:spPr>
          <a:xfrm>
            <a:off x="2407222" y="5609085"/>
            <a:ext cx="260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081526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Forty-five observations generated in two-dimensional space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1710161"/>
            <a:ext cx="5562600" cy="4640417"/>
          </a:xfrm>
          <a:prstGeom prst="rect">
            <a:avLst/>
          </a:prstGeom>
        </p:spPr>
      </p:pic>
      <p:sp>
        <p:nvSpPr>
          <p:cNvPr id="5" name="矩形 6"/>
          <p:cNvSpPr/>
          <p:nvPr/>
        </p:nvSpPr>
        <p:spPr>
          <a:xfrm>
            <a:off x="0" y="6581001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endParaRPr lang="en-US" altLang="zh-TW" sz="1200" dirty="0">
              <a:ea typeface="新細明體"/>
              <a:cs typeface="Calibri"/>
            </a:endParaRPr>
          </a:p>
        </p:txBody>
      </p:sp>
      <p:sp>
        <p:nvSpPr>
          <p:cNvPr id="3" name="矩形 6">
            <a:extLst>
              <a:ext uri="{FF2B5EF4-FFF2-40B4-BE49-F238E27FC236}">
                <a16:creationId xmlns:a16="http://schemas.microsoft.com/office/drawing/2014/main" id="{DFBBBC47-EE7F-4704-95B6-4AF869D68014}"/>
              </a:ext>
            </a:extLst>
          </p:cNvPr>
          <p:cNvSpPr/>
          <p:nvPr/>
        </p:nvSpPr>
        <p:spPr>
          <a:xfrm>
            <a:off x="0" y="6581000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Figure10.8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, 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</p:spTree>
    <p:extLst>
      <p:ext uri="{BB962C8B-B14F-4D97-AF65-F5344CB8AC3E}">
        <p14:creationId xmlns:p14="http://schemas.microsoft.com/office/powerpoint/2010/main" val="855674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a </a:t>
            </a:r>
            <a:r>
              <a:rPr lang="en-US" dirty="0" err="1"/>
              <a:t>Dendrogram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the similarity of two observations based 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on the location on the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>
                <a:solidFill>
                  <a:schemeClr val="accent1"/>
                </a:solidFill>
              </a:rPr>
              <a:t>vertical axis </a:t>
            </a:r>
            <a:r>
              <a:rPr lang="en-US" sz="2000" dirty="0"/>
              <a:t>where branches containing those two observations first are fused. </a:t>
            </a:r>
          </a:p>
          <a:p>
            <a:pPr lvl="1">
              <a:lnSpc>
                <a:spcPct val="100000"/>
              </a:lnSpc>
            </a:pPr>
            <a:r>
              <a:rPr lang="en-US" sz="2000" strike="sngStrike" dirty="0"/>
              <a:t>on their proximity along the horizontal axis the similarity of two observations based</a:t>
            </a:r>
          </a:p>
        </p:txBody>
      </p:sp>
      <p:sp>
        <p:nvSpPr>
          <p:cNvPr id="4" name="矩形 6"/>
          <p:cNvSpPr/>
          <p:nvPr/>
        </p:nvSpPr>
        <p:spPr>
          <a:xfrm>
            <a:off x="0" y="6581001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1019288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a </a:t>
            </a:r>
            <a:r>
              <a:rPr lang="en-US" dirty="0" err="1"/>
              <a:t>Dendrogram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1971635"/>
            <a:ext cx="8851900" cy="4025900"/>
          </a:xfrm>
          <a:prstGeom prst="rect">
            <a:avLst/>
          </a:prstGeom>
        </p:spPr>
      </p:pic>
      <p:sp>
        <p:nvSpPr>
          <p:cNvPr id="6" name="矩形 6"/>
          <p:cNvSpPr/>
          <p:nvPr/>
        </p:nvSpPr>
        <p:spPr>
          <a:xfrm>
            <a:off x="0" y="6581001"/>
            <a:ext cx="9144001" cy="4616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Figure10.10</a:t>
            </a:r>
            <a:r>
              <a:rPr lang="en-US" sz="1200" i="1" dirty="0">
                <a:solidFill>
                  <a:schemeClr val="bg1"/>
                </a:solidFill>
              </a:rPr>
              <a:t>, An Introduction to Statistical Learning with Applications in R </a:t>
            </a:r>
            <a:r>
              <a:rPr lang="en-US" sz="1200" dirty="0">
                <a:solidFill>
                  <a:schemeClr val="bg1"/>
                </a:solidFill>
              </a:rPr>
              <a:t>by Gareth James, Daniela Witten, Trevor Hastie, Robert </a:t>
            </a:r>
            <a:r>
              <a:rPr lang="en-US" sz="1200" dirty="0" err="1">
                <a:solidFill>
                  <a:schemeClr val="bg1"/>
                </a:solidFill>
              </a:rPr>
              <a:t>Tibshirani</a:t>
            </a:r>
            <a:endParaRPr lang="en-US" sz="1200" dirty="0" err="1">
              <a:solidFill>
                <a:schemeClr val="bg1"/>
              </a:solidFill>
              <a:ea typeface="+mn-lt"/>
              <a:cs typeface="+mn-lt"/>
            </a:endParaRPr>
          </a:p>
          <a:p>
            <a:pPr algn="r"/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104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880"/>
            <a:ext cx="9144000" cy="5004240"/>
          </a:xfrm>
          <a:prstGeom prst="rect">
            <a:avLst/>
          </a:prstGeom>
        </p:spPr>
      </p:pic>
      <p:sp>
        <p:nvSpPr>
          <p:cNvPr id="5" name="矩形 6"/>
          <p:cNvSpPr/>
          <p:nvPr/>
        </p:nvSpPr>
        <p:spPr>
          <a:xfrm>
            <a:off x="0" y="6581001"/>
            <a:ext cx="9144001" cy="4616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1200" i="1" dirty="0">
                <a:solidFill>
                  <a:schemeClr val="bg1"/>
                </a:solidFill>
              </a:rPr>
              <a:t>An Introduction to Statistical Learning with Applications in R </a:t>
            </a:r>
            <a:r>
              <a:rPr lang="en-US" sz="1200" dirty="0">
                <a:solidFill>
                  <a:schemeClr val="bg1"/>
                </a:solidFill>
              </a:rPr>
              <a:t>by Gareth James, Daniela Witten, Trevor Hastie, Robert </a:t>
            </a:r>
            <a:r>
              <a:rPr lang="en-US" sz="1200" dirty="0" err="1">
                <a:solidFill>
                  <a:schemeClr val="bg1"/>
                </a:solidFill>
              </a:rPr>
              <a:t>Tibshirani</a:t>
            </a:r>
            <a:endParaRPr lang="en-US" sz="1200">
              <a:solidFill>
                <a:schemeClr val="bg1"/>
              </a:solidFill>
              <a:ea typeface="+mn-lt"/>
              <a:cs typeface="+mn-lt"/>
            </a:endParaRPr>
          </a:p>
          <a:p>
            <a:pPr algn="r"/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092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106" y="128492"/>
            <a:ext cx="6349787" cy="6197879"/>
          </a:xfrm>
          <a:prstGeom prst="rect">
            <a:avLst/>
          </a:prstGeom>
        </p:spPr>
      </p:pic>
      <p:sp>
        <p:nvSpPr>
          <p:cNvPr id="3" name="矩形 6"/>
          <p:cNvSpPr/>
          <p:nvPr/>
        </p:nvSpPr>
        <p:spPr>
          <a:xfrm>
            <a:off x="0" y="6581001"/>
            <a:ext cx="9144001" cy="4616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Figure10.11</a:t>
            </a:r>
            <a:r>
              <a:rPr lang="en-US" sz="1200" i="1" dirty="0">
                <a:solidFill>
                  <a:schemeClr val="bg1"/>
                </a:solidFill>
              </a:rPr>
              <a:t>, An Introduction to Statistical Learning with Applications in R </a:t>
            </a:r>
            <a:r>
              <a:rPr lang="en-US" sz="1200" dirty="0">
                <a:solidFill>
                  <a:schemeClr val="bg1"/>
                </a:solidFill>
              </a:rPr>
              <a:t>by Gareth James, Daniela Witten, Trevor Hastie, Robert </a:t>
            </a:r>
            <a:r>
              <a:rPr lang="en-US" sz="1200" dirty="0" err="1">
                <a:solidFill>
                  <a:schemeClr val="bg1"/>
                </a:solidFill>
              </a:rPr>
              <a:t>Tibshirani</a:t>
            </a:r>
            <a:endParaRPr lang="en-US" sz="1200" dirty="0" err="1">
              <a:solidFill>
                <a:schemeClr val="bg1"/>
              </a:solidFill>
              <a:ea typeface="+mn-lt"/>
              <a:cs typeface="+mn-lt"/>
            </a:endParaRPr>
          </a:p>
          <a:p>
            <a:pPr algn="r"/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272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dissimilarity between two groups of observations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4948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458"/>
            <a:ext cx="9144000" cy="5945061"/>
          </a:xfrm>
          <a:prstGeom prst="rect">
            <a:avLst/>
          </a:prstGeom>
        </p:spPr>
      </p:pic>
      <p:sp>
        <p:nvSpPr>
          <p:cNvPr id="3" name="矩形 6"/>
          <p:cNvSpPr/>
          <p:nvPr/>
        </p:nvSpPr>
        <p:spPr>
          <a:xfrm>
            <a:off x="0" y="6581001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</p:spTree>
    <p:extLst>
      <p:ext uri="{BB962C8B-B14F-4D97-AF65-F5344CB8AC3E}">
        <p14:creationId xmlns:p14="http://schemas.microsoft.com/office/powerpoint/2010/main" val="1794348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B89651-C34B-F149-AA29-ADAD695C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Copyright declaration</a:t>
            </a:r>
            <a:r>
              <a:rPr lang="zh-TW" altLang="en-US" dirty="0"/>
              <a:t> </a:t>
            </a:r>
            <a:r>
              <a:rPr lang="zh-CN" altLang="en-US" dirty="0"/>
              <a:t>版權說明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AA42B6-2E8B-CB46-AF71-88117379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266487" cy="335879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zh-TW" dirty="0"/>
              <a:t>Some of the figures in this presentation are taken from "Practical Data Science with R (Manning, 2019)”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hlinkClick r:id="rId2"/>
              </a:rPr>
              <a:t>The web site of the book</a:t>
            </a:r>
            <a:endParaRPr lang="en-US" altLang="zh-TW" dirty="0"/>
          </a:p>
          <a:p>
            <a:pPr>
              <a:lnSpc>
                <a:spcPct val="110000"/>
              </a:lnSpc>
            </a:pPr>
            <a:r>
              <a:rPr lang="en-US" altLang="zh-TW" dirty="0"/>
              <a:t>The credit of individual is indicated in the bottom part of the slide.</a:t>
            </a:r>
          </a:p>
          <a:p>
            <a:pPr lvl="1">
              <a:lnSpc>
                <a:spcPct val="110000"/>
              </a:lnSpc>
            </a:pPr>
            <a:r>
              <a:rPr lang="en-US" altLang="zh-TW" dirty="0" err="1"/>
              <a:t>ie</a:t>
            </a:r>
            <a:r>
              <a:rPr lang="en-US" altLang="zh-TW" dirty="0"/>
              <a:t>.,</a:t>
            </a:r>
          </a:p>
          <a:p>
            <a:pPr lvl="1">
              <a:lnSpc>
                <a:spcPct val="110000"/>
              </a:lnSpc>
            </a:pPr>
            <a:endParaRPr lang="en-US" dirty="0"/>
          </a:p>
        </p:txBody>
      </p:sp>
      <p:pic>
        <p:nvPicPr>
          <p:cNvPr id="5" name="Picture 5" descr="images.jpeg">
            <a:extLst>
              <a:ext uri="{FF2B5EF4-FFF2-40B4-BE49-F238E27FC236}">
                <a16:creationId xmlns:a16="http://schemas.microsoft.com/office/drawing/2014/main" id="{199875CB-8E11-EF4F-BB36-1BA0584C1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2589" y="1825625"/>
            <a:ext cx="2984302" cy="374047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24877FB-B902-704B-9C96-036761A52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52" y="5184418"/>
            <a:ext cx="5674385" cy="38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9440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Linkage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i="1" dirty="0"/>
              <a:t>Average</a:t>
            </a:r>
            <a:r>
              <a:rPr lang="en-US" dirty="0"/>
              <a:t>, </a:t>
            </a:r>
            <a:r>
              <a:rPr lang="en-US" i="1" dirty="0"/>
              <a:t>complete</a:t>
            </a:r>
            <a:r>
              <a:rPr lang="en-US" dirty="0"/>
              <a:t>, and </a:t>
            </a:r>
            <a:r>
              <a:rPr lang="en-US" i="1" dirty="0"/>
              <a:t>single</a:t>
            </a:r>
            <a:r>
              <a:rPr lang="en-US" dirty="0"/>
              <a:t> linkage are most popular among statisticians.</a:t>
            </a:r>
          </a:p>
          <a:p>
            <a:pPr>
              <a:lnSpc>
                <a:spcPct val="100000"/>
              </a:lnSpc>
            </a:pPr>
            <a:r>
              <a:rPr lang="en-US" dirty="0"/>
              <a:t> </a:t>
            </a:r>
            <a:r>
              <a:rPr lang="en-US" i="1" dirty="0">
                <a:solidFill>
                  <a:schemeClr val="accent1"/>
                </a:solidFill>
              </a:rPr>
              <a:t>Average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>
                <a:solidFill>
                  <a:schemeClr val="accent1"/>
                </a:solidFill>
              </a:rPr>
              <a:t>complete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/>
              <a:t>linkage are generally preferred over </a:t>
            </a:r>
            <a:r>
              <a:rPr lang="en-US" i="1" dirty="0"/>
              <a:t>single</a:t>
            </a:r>
            <a:r>
              <a:rPr lang="en-US" dirty="0"/>
              <a:t> linkage, as they tend to yield more balanced dendrograms.</a:t>
            </a:r>
          </a:p>
        </p:txBody>
      </p:sp>
      <p:sp>
        <p:nvSpPr>
          <p:cNvPr id="4" name="矩形 6"/>
          <p:cNvSpPr/>
          <p:nvPr/>
        </p:nvSpPr>
        <p:spPr>
          <a:xfrm>
            <a:off x="0" y="6581001"/>
            <a:ext cx="9144001" cy="4616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1200" i="1" dirty="0">
                <a:solidFill>
                  <a:schemeClr val="bg1"/>
                </a:solidFill>
              </a:rPr>
              <a:t>An Introduction to Statistical Learning with Applications in R </a:t>
            </a:r>
            <a:r>
              <a:rPr lang="en-US" sz="1200" dirty="0">
                <a:solidFill>
                  <a:schemeClr val="bg1"/>
                </a:solidFill>
              </a:rPr>
              <a:t>by Gareth James, Daniela Witten, Trevor Hastie, Robert </a:t>
            </a:r>
            <a:r>
              <a:rPr lang="en-US" sz="1200" dirty="0" err="1">
                <a:solidFill>
                  <a:schemeClr val="bg1"/>
                </a:solidFill>
              </a:rPr>
              <a:t>Tibshirani</a:t>
            </a:r>
            <a:endParaRPr lang="en-US" sz="1200" dirty="0" err="1">
              <a:solidFill>
                <a:schemeClr val="bg1"/>
              </a:solidFill>
              <a:ea typeface="+mn-lt"/>
              <a:cs typeface="+mn-lt"/>
            </a:endParaRPr>
          </a:p>
          <a:p>
            <a:pPr algn="r"/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16404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Linkage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144403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i="1" dirty="0"/>
              <a:t>Centroid</a:t>
            </a:r>
            <a:r>
              <a:rPr lang="en-US" dirty="0"/>
              <a:t>  linkage is often used in genomics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drawback : an inversion can occur, whereby inversion two clusters are fused at a height below either of the individual clusters in the dendrogram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矩形 6"/>
          <p:cNvSpPr/>
          <p:nvPr/>
        </p:nvSpPr>
        <p:spPr>
          <a:xfrm>
            <a:off x="2297575" y="6534702"/>
            <a:ext cx="68464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u="sng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Credit by https://nlp.stanford.edu/IR-book/html/htmledition/centroid-clustering-1.html</a:t>
            </a:r>
            <a:endParaRPr lang="en-US" altLang="zh-TW" sz="1200" u="sng" dirty="0">
              <a:solidFill>
                <a:schemeClr val="bg1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C500722-E8E6-EB4A-B3A0-64FE19B4E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659" y="3104964"/>
            <a:ext cx="6954681" cy="296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65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1125"/>
            <a:ext cx="9144000" cy="5795749"/>
          </a:xfrm>
          <a:prstGeom prst="rect">
            <a:avLst/>
          </a:prstGeom>
        </p:spPr>
      </p:pic>
      <p:sp>
        <p:nvSpPr>
          <p:cNvPr id="5" name="矩形 6"/>
          <p:cNvSpPr/>
          <p:nvPr/>
        </p:nvSpPr>
        <p:spPr>
          <a:xfrm>
            <a:off x="0" y="6581001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  <p:sp>
        <p:nvSpPr>
          <p:cNvPr id="2" name="矩形 6">
            <a:extLst>
              <a:ext uri="{FF2B5EF4-FFF2-40B4-BE49-F238E27FC236}">
                <a16:creationId xmlns:a16="http://schemas.microsoft.com/office/drawing/2014/main" id="{16339717-5A49-4B06-93A4-1870EFA06569}"/>
              </a:ext>
            </a:extLst>
          </p:cNvPr>
          <p:cNvSpPr/>
          <p:nvPr/>
        </p:nvSpPr>
        <p:spPr>
          <a:xfrm>
            <a:off x="0" y="6581000"/>
            <a:ext cx="9144001" cy="4616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Figure10.12, </a:t>
            </a:r>
            <a:r>
              <a:rPr lang="en-US" sz="1200" i="1" dirty="0">
                <a:solidFill>
                  <a:schemeClr val="bg1"/>
                </a:solidFill>
              </a:rPr>
              <a:t>An Introduction to Statistical Learning with Applications in R </a:t>
            </a:r>
            <a:r>
              <a:rPr lang="en-US" sz="1200" dirty="0">
                <a:solidFill>
                  <a:schemeClr val="bg1"/>
                </a:solidFill>
              </a:rPr>
              <a:t>by Gareth James, Daniela Witten, Trevor Hastie, Robert </a:t>
            </a:r>
            <a:r>
              <a:rPr lang="en-US" sz="1200" dirty="0" err="1">
                <a:solidFill>
                  <a:schemeClr val="bg1"/>
                </a:solidFill>
              </a:rPr>
              <a:t>Tibshirani</a:t>
            </a:r>
            <a:endParaRPr lang="en-US" sz="1200" dirty="0" err="1">
              <a:solidFill>
                <a:schemeClr val="bg1"/>
              </a:solidFill>
              <a:ea typeface="+mn-lt"/>
              <a:cs typeface="+mn-lt"/>
            </a:endParaRPr>
          </a:p>
          <a:p>
            <a:pPr algn="r"/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79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Hierarchical clustering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2800" dirty="0">
                <a:latin typeface="Courier" charset="0"/>
                <a:ea typeface="Courier" charset="0"/>
                <a:cs typeface="Courier" charset="0"/>
              </a:rPr>
              <a:t>d &lt;- </a:t>
            </a:r>
            <a:r>
              <a:rPr lang="en-US" altLang="zh-TW" sz="2800" dirty="0" err="1">
                <a:latin typeface="Courier" charset="0"/>
                <a:ea typeface="Courier" charset="0"/>
                <a:cs typeface="Courier" charset="0"/>
              </a:rPr>
              <a:t>dist</a:t>
            </a:r>
            <a:r>
              <a:rPr lang="en-US" altLang="zh-TW" sz="28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zh-TW" sz="2800" dirty="0" err="1">
                <a:latin typeface="Courier" charset="0"/>
                <a:ea typeface="Courier" charset="0"/>
                <a:cs typeface="Courier" charset="0"/>
              </a:rPr>
              <a:t>pmatrix</a:t>
            </a:r>
            <a:r>
              <a:rPr lang="en-US" altLang="zh-TW" sz="2800" dirty="0">
                <a:latin typeface="Courier" charset="0"/>
                <a:ea typeface="Courier" charset="0"/>
                <a:cs typeface="Courier" charset="0"/>
              </a:rPr>
              <a:t>, method="</a:t>
            </a:r>
            <a:r>
              <a:rPr lang="en-US" altLang="zh-TW" sz="2800" dirty="0" err="1">
                <a:latin typeface="Courier" charset="0"/>
                <a:ea typeface="Courier" charset="0"/>
                <a:cs typeface="Courier" charset="0"/>
              </a:rPr>
              <a:t>euclidean</a:t>
            </a:r>
            <a:r>
              <a:rPr lang="en-US" altLang="zh-TW" sz="2800" dirty="0">
                <a:latin typeface="Courier" charset="0"/>
                <a:ea typeface="Courier" charset="0"/>
                <a:cs typeface="Courier" charset="0"/>
              </a:rPr>
              <a:t>")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800" dirty="0" err="1">
                <a:latin typeface="Courier" charset="0"/>
                <a:ea typeface="Courier" charset="0"/>
                <a:cs typeface="Courier" charset="0"/>
              </a:rPr>
              <a:t>pfit</a:t>
            </a:r>
            <a:r>
              <a:rPr lang="en-US" altLang="zh-TW" sz="2800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altLang="zh-TW" sz="2800" dirty="0" err="1">
                <a:latin typeface="Courier" charset="0"/>
                <a:ea typeface="Courier" charset="0"/>
                <a:cs typeface="Courier" charset="0"/>
              </a:rPr>
              <a:t>hclust</a:t>
            </a:r>
            <a:r>
              <a:rPr lang="en-US" altLang="zh-TW" sz="28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zh-TW" sz="2800" dirty="0" err="1">
                <a:latin typeface="Courier" charset="0"/>
                <a:ea typeface="Courier" charset="0"/>
                <a:cs typeface="Courier" charset="0"/>
              </a:rPr>
              <a:t>d,method</a:t>
            </a:r>
            <a:r>
              <a:rPr lang="en-US" altLang="zh-TW" sz="2800" dirty="0">
                <a:latin typeface="Courier" charset="0"/>
                <a:ea typeface="Courier" charset="0"/>
                <a:cs typeface="Courier" charset="0"/>
              </a:rPr>
              <a:t>="</a:t>
            </a:r>
            <a:r>
              <a:rPr lang="en-US" sz="2800" dirty="0"/>
              <a:t>complete</a:t>
            </a:r>
            <a:r>
              <a:rPr lang="en-US" altLang="zh-TW" sz="2800" dirty="0">
                <a:latin typeface="Courier" charset="0"/>
                <a:ea typeface="Courier" charset="0"/>
                <a:cs typeface="Courier" charset="0"/>
              </a:rPr>
              <a:t>")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800" dirty="0">
                <a:latin typeface="Courier" charset="0"/>
                <a:ea typeface="Courier" charset="0"/>
                <a:cs typeface="Courier" charset="0"/>
              </a:rPr>
              <a:t>plot(</a:t>
            </a:r>
            <a:r>
              <a:rPr lang="en-US" altLang="zh-TW" sz="2800" dirty="0" err="1">
                <a:latin typeface="Courier" charset="0"/>
                <a:ea typeface="Courier" charset="0"/>
                <a:cs typeface="Courier" charset="0"/>
              </a:rPr>
              <a:t>pfit</a:t>
            </a:r>
            <a:r>
              <a:rPr lang="en-US" altLang="zh-TW" sz="2800" dirty="0">
                <a:latin typeface="Courier" charset="0"/>
                <a:ea typeface="Courier" charset="0"/>
                <a:cs typeface="Courier" charset="0"/>
              </a:rPr>
              <a:t>, labels=</a:t>
            </a:r>
            <a:r>
              <a:rPr lang="en-US" altLang="zh-TW" sz="2800" dirty="0" err="1">
                <a:latin typeface="Courier" charset="0"/>
                <a:ea typeface="Courier" charset="0"/>
                <a:cs typeface="Courier" charset="0"/>
              </a:rPr>
              <a:t>protein$Country</a:t>
            </a:r>
            <a:r>
              <a:rPr lang="en-US" altLang="zh-TW" sz="2800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48402D-32F2-4253-8CDF-147DBEB028B8}"/>
              </a:ext>
            </a:extLst>
          </p:cNvPr>
          <p:cNvSpPr txBox="1"/>
          <p:nvPr/>
        </p:nvSpPr>
        <p:spPr>
          <a:xfrm>
            <a:off x="5475865" y="6550391"/>
            <a:ext cx="3891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27332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Hierarchical clustering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/>
              <a:t>The </a:t>
            </a:r>
            <a:r>
              <a:rPr lang="en-US" altLang="zh-TW" sz="2400" dirty="0" err="1"/>
              <a:t>dendrogram</a:t>
            </a:r>
            <a:r>
              <a:rPr lang="en-US" altLang="zh-TW" sz="2400" dirty="0"/>
              <a:t> suggests five clusters = &gt; draw the rectangles on the </a:t>
            </a:r>
            <a:r>
              <a:rPr lang="en-US" altLang="zh-TW" sz="2400" dirty="0" err="1"/>
              <a:t>dendrogram</a:t>
            </a:r>
            <a:endParaRPr lang="en-US" altLang="zh-TW" sz="24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2800" dirty="0" err="1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rect.hclust</a:t>
            </a:r>
            <a:r>
              <a:rPr lang="en-US" altLang="zh-TW" sz="2800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zh-TW" sz="2800" dirty="0" err="1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pfit</a:t>
            </a:r>
            <a:r>
              <a:rPr lang="en-US" altLang="zh-TW" sz="2800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, k=5)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0DFF36-4D95-427E-872E-509CF646B297}"/>
              </a:ext>
            </a:extLst>
          </p:cNvPr>
          <p:cNvSpPr txBox="1"/>
          <p:nvPr/>
        </p:nvSpPr>
        <p:spPr>
          <a:xfrm>
            <a:off x="5475865" y="6550390"/>
            <a:ext cx="3891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46791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Hierarchical clustering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TW" sz="3600" dirty="0"/>
              <a:t>Extracting the clusters found by </a:t>
            </a:r>
            <a:r>
              <a:rPr lang="en-US" altLang="zh-TW" sz="3600" i="1" dirty="0" err="1"/>
              <a:t>hclust</a:t>
            </a:r>
            <a:endParaRPr lang="en-US" altLang="zh-TW" sz="3600" i="1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TW" sz="2900" dirty="0">
                <a:latin typeface="Courier" charset="0"/>
                <a:ea typeface="Courier" charset="0"/>
                <a:cs typeface="Courier" charset="0"/>
              </a:rPr>
              <a:t>groups &lt;- </a:t>
            </a:r>
            <a:r>
              <a:rPr lang="en-US" altLang="zh-TW" sz="2900" dirty="0" err="1">
                <a:latin typeface="Courier" charset="0"/>
                <a:ea typeface="Courier" charset="0"/>
                <a:cs typeface="Courier" charset="0"/>
              </a:rPr>
              <a:t>cutree</a:t>
            </a:r>
            <a:r>
              <a:rPr lang="en-US" altLang="zh-TW" sz="2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zh-TW" sz="2900" dirty="0" err="1">
                <a:latin typeface="Courier" charset="0"/>
                <a:ea typeface="Courier" charset="0"/>
                <a:cs typeface="Courier" charset="0"/>
              </a:rPr>
              <a:t>pfit</a:t>
            </a:r>
            <a:r>
              <a:rPr lang="en-US" altLang="zh-TW" sz="2900" dirty="0">
                <a:latin typeface="Courier" charset="0"/>
                <a:ea typeface="Courier" charset="0"/>
                <a:cs typeface="Courier" charset="0"/>
              </a:rPr>
              <a:t>, k=5)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TW" sz="2900" dirty="0" err="1">
                <a:latin typeface="Courier" charset="0"/>
                <a:ea typeface="Courier" charset="0"/>
                <a:cs typeface="Courier" charset="0"/>
              </a:rPr>
              <a:t>print_clusters</a:t>
            </a:r>
            <a:r>
              <a:rPr lang="en-US" altLang="zh-TW" sz="2900" dirty="0">
                <a:latin typeface="Courier" charset="0"/>
                <a:ea typeface="Courier" charset="0"/>
                <a:cs typeface="Courier" charset="0"/>
              </a:rPr>
              <a:t> &lt;- function(labels, k) {</a:t>
            </a:r>
          </a:p>
          <a:p>
            <a:pPr marL="914400" lvl="2" indent="0">
              <a:lnSpc>
                <a:spcPct val="120000"/>
              </a:lnSpc>
              <a:buNone/>
            </a:pPr>
            <a:r>
              <a:rPr lang="it-IT" altLang="zh-TW" sz="2900" dirty="0">
                <a:latin typeface="Courier" charset="0"/>
                <a:ea typeface="Courier" charset="0"/>
                <a:cs typeface="Courier" charset="0"/>
              </a:rPr>
              <a:t>for(i in 1:k) {</a:t>
            </a:r>
          </a:p>
          <a:p>
            <a:pPr marL="1371600" lvl="3" indent="0">
              <a:lnSpc>
                <a:spcPct val="120000"/>
              </a:lnSpc>
              <a:buNone/>
            </a:pPr>
            <a:r>
              <a:rPr lang="it-IT" altLang="zh-TW" sz="2900" dirty="0" err="1"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it-IT" altLang="zh-TW" sz="2900" dirty="0">
                <a:latin typeface="Courier" charset="0"/>
                <a:ea typeface="Courier" charset="0"/>
                <a:cs typeface="Courier" charset="0"/>
              </a:rPr>
              <a:t>(paste("cluster", i))</a:t>
            </a:r>
          </a:p>
          <a:p>
            <a:pPr marL="1371600" lvl="3" indent="0">
              <a:lnSpc>
                <a:spcPct val="120000"/>
              </a:lnSpc>
              <a:buNone/>
            </a:pPr>
            <a:r>
              <a:rPr lang="it-IT" altLang="zh-TW" sz="2900" dirty="0" err="1"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it-IT" altLang="zh-TW" sz="2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it-IT" altLang="zh-TW" sz="2900" dirty="0" err="1">
                <a:latin typeface="Courier" charset="0"/>
                <a:ea typeface="Courier" charset="0"/>
                <a:cs typeface="Courier" charset="0"/>
              </a:rPr>
              <a:t>protein</a:t>
            </a:r>
            <a:r>
              <a:rPr lang="it-IT" altLang="zh-TW" sz="2900" dirty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it-IT" altLang="zh-TW" sz="2900" dirty="0" err="1">
                <a:latin typeface="Courier" charset="0"/>
                <a:ea typeface="Courier" charset="0"/>
                <a:cs typeface="Courier" charset="0"/>
              </a:rPr>
              <a:t>labels</a:t>
            </a:r>
            <a:r>
              <a:rPr lang="it-IT" altLang="zh-TW" sz="2900" dirty="0">
                <a:latin typeface="Courier" charset="0"/>
                <a:ea typeface="Courier" charset="0"/>
                <a:cs typeface="Courier" charset="0"/>
              </a:rPr>
              <a:t>==</a:t>
            </a:r>
            <a:r>
              <a:rPr lang="it-IT" altLang="zh-TW" sz="2900" dirty="0" err="1">
                <a:latin typeface="Courier" charset="0"/>
                <a:ea typeface="Courier" charset="0"/>
                <a:cs typeface="Courier" charset="0"/>
              </a:rPr>
              <a:t>i,c</a:t>
            </a:r>
            <a:r>
              <a:rPr lang="it-IT" altLang="zh-TW" sz="2900" dirty="0">
                <a:latin typeface="Courier" charset="0"/>
                <a:ea typeface="Courier" charset="0"/>
                <a:cs typeface="Courier" charset="0"/>
              </a:rPr>
              <a:t>("Country","</a:t>
            </a:r>
            <a:r>
              <a:rPr lang="it-IT" altLang="zh-TW" sz="2900" dirty="0" err="1">
                <a:latin typeface="Courier" charset="0"/>
                <a:ea typeface="Courier" charset="0"/>
                <a:cs typeface="Courier" charset="0"/>
              </a:rPr>
              <a:t>RedMeat</a:t>
            </a:r>
            <a:r>
              <a:rPr lang="it-IT" altLang="zh-TW" sz="2900" dirty="0">
                <a:latin typeface="Courier" charset="0"/>
                <a:ea typeface="Courier" charset="0"/>
                <a:cs typeface="Courier" charset="0"/>
              </a:rPr>
              <a:t>","</a:t>
            </a:r>
            <a:r>
              <a:rPr lang="it-IT" altLang="zh-TW" sz="2900" dirty="0" err="1">
                <a:latin typeface="Courier" charset="0"/>
                <a:ea typeface="Courier" charset="0"/>
                <a:cs typeface="Courier" charset="0"/>
              </a:rPr>
              <a:t>Fish</a:t>
            </a:r>
            <a:r>
              <a:rPr lang="it-IT" altLang="zh-TW" sz="2900" dirty="0">
                <a:latin typeface="Courier" charset="0"/>
                <a:ea typeface="Courier" charset="0"/>
                <a:cs typeface="Courier" charset="0"/>
              </a:rPr>
              <a:t>","</a:t>
            </a:r>
            <a:r>
              <a:rPr lang="it-IT" altLang="zh-TW" sz="2900" dirty="0" err="1">
                <a:latin typeface="Courier" charset="0"/>
                <a:ea typeface="Courier" charset="0"/>
                <a:cs typeface="Courier" charset="0"/>
              </a:rPr>
              <a:t>Fr.Veg</a:t>
            </a:r>
            <a:r>
              <a:rPr lang="it-IT" altLang="zh-TW" sz="2900" dirty="0">
                <a:latin typeface="Courier" charset="0"/>
                <a:ea typeface="Courier" charset="0"/>
                <a:cs typeface="Courier" charset="0"/>
              </a:rPr>
              <a:t>")])</a:t>
            </a:r>
          </a:p>
          <a:p>
            <a:pPr marL="914400" lvl="2" indent="0">
              <a:lnSpc>
                <a:spcPct val="120000"/>
              </a:lnSpc>
              <a:buNone/>
            </a:pPr>
            <a:r>
              <a:rPr lang="it-IT" altLang="zh-TW" sz="29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it-IT" altLang="zh-TW" sz="29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TW" sz="2900" dirty="0" err="1">
                <a:latin typeface="Courier" charset="0"/>
                <a:ea typeface="Courier" charset="0"/>
                <a:cs typeface="Courier" charset="0"/>
              </a:rPr>
              <a:t>print_clusters</a:t>
            </a:r>
            <a:r>
              <a:rPr lang="en-US" altLang="zh-TW" sz="2900" dirty="0">
                <a:latin typeface="Courier" charset="0"/>
                <a:ea typeface="Courier" charset="0"/>
                <a:cs typeface="Courier" charset="0"/>
              </a:rPr>
              <a:t>(groups, 5)</a:t>
            </a:r>
          </a:p>
          <a:p>
            <a:pPr>
              <a:lnSpc>
                <a:spcPct val="120000"/>
              </a:lnSpc>
            </a:pPr>
            <a:endParaRPr kumimoji="1" lang="zh-TW" alt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82E3C6-B874-427F-9172-06806020BB7F}"/>
              </a:ext>
            </a:extLst>
          </p:cNvPr>
          <p:cNvSpPr txBox="1"/>
          <p:nvPr/>
        </p:nvSpPr>
        <p:spPr>
          <a:xfrm>
            <a:off x="5475865" y="6550390"/>
            <a:ext cx="3891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9366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Visualizing clusters</a:t>
            </a:r>
            <a:r>
              <a:rPr lang="zh-TW" altLang="en-US" dirty="0"/>
              <a:t> </a:t>
            </a:r>
            <a:r>
              <a:rPr lang="en-US" altLang="zh-TW" dirty="0"/>
              <a:t>by PCA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114300" indent="0">
              <a:lnSpc>
                <a:spcPct val="100000"/>
              </a:lnSpc>
              <a:buNone/>
            </a:pP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library(ggplot2)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princ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prcomp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pmatrix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nComp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 &lt;- 4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project &lt;- predict(</a:t>
            </a: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princ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newdata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pmatrix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)[,1:nComp]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1314A0-D0A0-4BE7-A635-E8EEC8743B28}"/>
              </a:ext>
            </a:extLst>
          </p:cNvPr>
          <p:cNvSpPr txBox="1"/>
          <p:nvPr/>
        </p:nvSpPr>
        <p:spPr>
          <a:xfrm>
            <a:off x="5475865" y="6550390"/>
            <a:ext cx="3891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80258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Visualizing clusters by PCA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114300" indent="0">
              <a:lnSpc>
                <a:spcPct val="100000"/>
              </a:lnSpc>
              <a:buNone/>
            </a:pP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project.plus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cbind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as.data.frame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(project),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cluster=</a:t>
            </a: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as.factor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(groups),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country=</a:t>
            </a: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protein$Country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114300" indent="0">
              <a:lnSpc>
                <a:spcPct val="100000"/>
              </a:lnSpc>
              <a:buNone/>
            </a:pPr>
            <a:endParaRPr lang="en-US" altLang="zh-TW" dirty="0">
              <a:latin typeface="Courier" charset="0"/>
              <a:ea typeface="Courier" charset="0"/>
              <a:cs typeface="Courier" charset="0"/>
            </a:endParaRPr>
          </a:p>
          <a:p>
            <a:pPr marL="114300" indent="0">
              <a:lnSpc>
                <a:spcPct val="100000"/>
              </a:lnSpc>
              <a:buNone/>
            </a:pP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ggplot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project.plus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aes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(x=PC3, y=PC4)) +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geom_point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aes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(shape=cluster)) +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geom_text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aes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(label=country),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hjust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=0, </a:t>
            </a: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vjust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=1)</a:t>
            </a:r>
          </a:p>
          <a:p>
            <a:pPr lvl="1">
              <a:lnSpc>
                <a:spcPct val="100000"/>
              </a:lnSpc>
            </a:pPr>
            <a:endParaRPr kumimoji="1" lang="zh-TW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D7E00-5086-40FC-9396-F4B32633D609}"/>
              </a:ext>
            </a:extLst>
          </p:cNvPr>
          <p:cNvSpPr txBox="1"/>
          <p:nvPr/>
        </p:nvSpPr>
        <p:spPr>
          <a:xfrm>
            <a:off x="5475865" y="6550390"/>
            <a:ext cx="3891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8175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Complete Linkage with Correlation-Based Distance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x=matrix 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rnorm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(30*3) ,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ncol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=3)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dd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as.dist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(1-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(t(x)))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plot(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hclust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dd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, method ="complete"),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xlab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="", sub ="")</a:t>
            </a:r>
          </a:p>
        </p:txBody>
      </p:sp>
      <p:sp>
        <p:nvSpPr>
          <p:cNvPr id="4" name="矩形 6"/>
          <p:cNvSpPr/>
          <p:nvPr/>
        </p:nvSpPr>
        <p:spPr>
          <a:xfrm>
            <a:off x="0" y="6581001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R,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</p:spTree>
    <p:extLst>
      <p:ext uri="{BB962C8B-B14F-4D97-AF65-F5344CB8AC3E}">
        <p14:creationId xmlns:p14="http://schemas.microsoft.com/office/powerpoint/2010/main" val="3945867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-means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Unsupervised learning</a:t>
            </a:r>
          </a:p>
          <a:p>
            <a:r>
              <a:rPr lang="en-US" sz="2800" dirty="0">
                <a:solidFill>
                  <a:schemeClr val="bg1"/>
                </a:solidFill>
              </a:rPr>
              <a:t>Clustering analysis</a:t>
            </a:r>
          </a:p>
        </p:txBody>
      </p:sp>
    </p:spTree>
    <p:extLst>
      <p:ext uri="{BB962C8B-B14F-4D97-AF65-F5344CB8AC3E}">
        <p14:creationId xmlns:p14="http://schemas.microsoft.com/office/powerpoint/2010/main" val="890623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B89651-C34B-F149-AA29-ADAD695C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Copyright declaration</a:t>
            </a:r>
            <a:r>
              <a:rPr lang="zh-TW" altLang="en-US" dirty="0"/>
              <a:t> </a:t>
            </a:r>
            <a:r>
              <a:rPr lang="zh-CN" altLang="en-US" dirty="0"/>
              <a:t>版權說明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AA42B6-2E8B-CB46-AF71-88117379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926" y="1825624"/>
            <a:ext cx="5217186" cy="3993597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TW" dirty="0"/>
              <a:t>Some of the figures in this presentation are taken from "R for Data Science” </a:t>
            </a:r>
            <a:r>
              <a:rPr lang="en" altLang="zh-TW" dirty="0"/>
              <a:t>under the Creative Commons Attribution-</a:t>
            </a:r>
            <a:r>
              <a:rPr lang="en" altLang="zh-TW" dirty="0" err="1"/>
              <a:t>NonCommercial</a:t>
            </a:r>
            <a:r>
              <a:rPr lang="en" altLang="zh-TW" dirty="0"/>
              <a:t>-</a:t>
            </a:r>
            <a:r>
              <a:rPr lang="en" altLang="zh-TW" dirty="0" err="1"/>
              <a:t>NoDerivs</a:t>
            </a:r>
            <a:r>
              <a:rPr lang="en" altLang="zh-TW" dirty="0"/>
              <a:t> 3.0 License.</a:t>
            </a:r>
          </a:p>
          <a:p>
            <a:pPr>
              <a:lnSpc>
                <a:spcPct val="120000"/>
              </a:lnSpc>
            </a:pPr>
            <a:r>
              <a:rPr lang="en-US" altLang="zh-TW" dirty="0">
                <a:hlinkClick r:id="rId2"/>
              </a:rPr>
              <a:t>The web site of the book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en-US" dirty="0"/>
              <a:t>The credit of individual is indicated in the bottom part.</a:t>
            </a:r>
          </a:p>
          <a:p>
            <a:pPr lvl="1">
              <a:lnSpc>
                <a:spcPct val="120000"/>
              </a:lnSpc>
            </a:pPr>
            <a:r>
              <a:rPr lang="en-US" dirty="0" err="1"/>
              <a:t>ie</a:t>
            </a:r>
            <a:r>
              <a:rPr lang="en-US" dirty="0"/>
              <a:t>.,</a:t>
            </a:r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B2AD225-4F06-8B48-9C6A-89EB72F00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629" y="1825624"/>
            <a:ext cx="2962966" cy="444444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E658178-618C-FF48-B25C-9B2AC7336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65" y="5819222"/>
            <a:ext cx="5825706" cy="45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6410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-means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simple and elegant approach for partitioning a data set into  </a:t>
            </a:r>
            <a:r>
              <a:rPr lang="en-US" i="1" dirty="0"/>
              <a:t>K</a:t>
            </a:r>
            <a:r>
              <a:rPr lang="en-US" dirty="0"/>
              <a:t> distinct, non-overlapping clusters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2542040"/>
            <a:ext cx="8183301" cy="3836942"/>
          </a:xfrm>
          <a:prstGeom prst="rect">
            <a:avLst/>
          </a:prstGeom>
        </p:spPr>
      </p:pic>
      <p:sp>
        <p:nvSpPr>
          <p:cNvPr id="5" name="矩形 6"/>
          <p:cNvSpPr/>
          <p:nvPr/>
        </p:nvSpPr>
        <p:spPr>
          <a:xfrm>
            <a:off x="0" y="6581001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Figure10.5,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zh-TW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8983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 </a:t>
            </a:r>
            <a:r>
              <a:rPr lang="en-US" i="1" dirty="0"/>
              <a:t>K</a:t>
            </a:r>
            <a:r>
              <a:rPr lang="en-US" dirty="0"/>
              <a:t>-means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 Let </a:t>
            </a:r>
            <a:r>
              <a:rPr lang="en-US" i="1" dirty="0"/>
              <a:t>C</a:t>
            </a:r>
            <a:r>
              <a:rPr lang="en-US" i="1" baseline="-25000" dirty="0"/>
              <a:t>1</a:t>
            </a:r>
            <a:r>
              <a:rPr lang="en-US" dirty="0"/>
              <a:t>, . . ., </a:t>
            </a:r>
            <a:r>
              <a:rPr lang="en-US" i="1" dirty="0"/>
              <a:t>C</a:t>
            </a:r>
            <a:r>
              <a:rPr lang="en-US" i="1" baseline="-25000" dirty="0"/>
              <a:t>K</a:t>
            </a:r>
            <a:r>
              <a:rPr lang="en-US" dirty="0"/>
              <a:t>  denote sets containing the indices of the observations in each cluster.</a:t>
            </a:r>
          </a:p>
          <a:p>
            <a:pPr>
              <a:lnSpc>
                <a:spcPct val="100000"/>
              </a:lnSpc>
            </a:pPr>
            <a:r>
              <a:rPr lang="is-IS" dirty="0"/>
              <a:t> </a:t>
            </a:r>
            <a:r>
              <a:rPr lang="is-IS" i="1" dirty="0"/>
              <a:t>C</a:t>
            </a:r>
            <a:r>
              <a:rPr lang="is-IS" i="1" baseline="-25000" dirty="0"/>
              <a:t>1</a:t>
            </a:r>
            <a:r>
              <a:rPr lang="is-IS" dirty="0"/>
              <a:t> ∪ </a:t>
            </a:r>
            <a:r>
              <a:rPr lang="is-IS" i="1" dirty="0"/>
              <a:t>C</a:t>
            </a:r>
            <a:r>
              <a:rPr lang="is-IS" i="1" baseline="-25000" dirty="0"/>
              <a:t>2</a:t>
            </a:r>
            <a:r>
              <a:rPr lang="is-IS" dirty="0"/>
              <a:t> ∪  . . . ∪ </a:t>
            </a:r>
            <a:r>
              <a:rPr lang="is-IS" i="1" dirty="0"/>
              <a:t>C</a:t>
            </a:r>
            <a:r>
              <a:rPr lang="is-IS" i="1" baseline="-25000" dirty="0"/>
              <a:t>K</a:t>
            </a:r>
            <a:r>
              <a:rPr lang="is-IS" dirty="0"/>
              <a:t> = {1 , . . ., </a:t>
            </a:r>
            <a:r>
              <a:rPr lang="is-IS" i="1" dirty="0"/>
              <a:t>n</a:t>
            </a:r>
            <a:r>
              <a:rPr lang="is-IS" dirty="0"/>
              <a:t>}.</a:t>
            </a:r>
          </a:p>
          <a:p>
            <a:pPr>
              <a:lnSpc>
                <a:spcPct val="100000"/>
              </a:lnSpc>
            </a:pPr>
            <a:r>
              <a:rPr lang="nb-NO" dirty="0"/>
              <a:t> </a:t>
            </a:r>
            <a:r>
              <a:rPr lang="nb-NO" i="1" dirty="0" err="1"/>
              <a:t>C</a:t>
            </a:r>
            <a:r>
              <a:rPr lang="nb-NO" i="1" baseline="-25000" dirty="0" err="1"/>
              <a:t>i</a:t>
            </a:r>
            <a:r>
              <a:rPr lang="nb-NO" i="1" baseline="-25000" dirty="0"/>
              <a:t> </a:t>
            </a:r>
            <a:r>
              <a:rPr lang="nb-NO" dirty="0"/>
              <a:t>∩ </a:t>
            </a:r>
            <a:r>
              <a:rPr lang="nb-NO" i="1" dirty="0" err="1"/>
              <a:t>C</a:t>
            </a:r>
            <a:r>
              <a:rPr lang="nb-NO" i="1" baseline="-25000" dirty="0" err="1"/>
              <a:t>j</a:t>
            </a:r>
            <a:r>
              <a:rPr lang="nb-NO" dirty="0"/>
              <a:t> = ∅ for all  </a:t>
            </a:r>
            <a:r>
              <a:rPr lang="nb-NO" i="1" dirty="0"/>
              <a:t>i</a:t>
            </a:r>
            <a:r>
              <a:rPr lang="nb-NO" dirty="0"/>
              <a:t> !=  </a:t>
            </a:r>
            <a:r>
              <a:rPr lang="nb-NO" i="1" dirty="0"/>
              <a:t>j</a:t>
            </a:r>
            <a:r>
              <a:rPr lang="nb-NO" dirty="0"/>
              <a:t>.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矩形 6"/>
          <p:cNvSpPr/>
          <p:nvPr/>
        </p:nvSpPr>
        <p:spPr>
          <a:xfrm>
            <a:off x="0" y="6581001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</p:spTree>
    <p:extLst>
      <p:ext uri="{BB962C8B-B14F-4D97-AF65-F5344CB8AC3E}">
        <p14:creationId xmlns:p14="http://schemas.microsoft.com/office/powerpoint/2010/main" val="20478169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clustering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the within-cluster variation is as small as possible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/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𝑖𝑗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sSup>
                                                        <m:sSupPr>
                                                          <m:ctrlPr>
                                                            <a:rPr lang="en-US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en-US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′</m:t>
                                                          </m:r>
                                                        </m:sup>
                                                      </m:sSup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nary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6"/>
          <p:cNvSpPr/>
          <p:nvPr/>
        </p:nvSpPr>
        <p:spPr>
          <a:xfrm>
            <a:off x="0" y="6581001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</p:spTree>
    <p:extLst>
      <p:ext uri="{BB962C8B-B14F-4D97-AF65-F5344CB8AC3E}">
        <p14:creationId xmlns:p14="http://schemas.microsoft.com/office/powerpoint/2010/main" val="14737479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7951"/>
            <a:ext cx="9144000" cy="4162097"/>
          </a:xfrm>
          <a:prstGeom prst="rect">
            <a:avLst/>
          </a:prstGeom>
        </p:spPr>
      </p:pic>
      <p:sp>
        <p:nvSpPr>
          <p:cNvPr id="5" name="矩形 6"/>
          <p:cNvSpPr/>
          <p:nvPr/>
        </p:nvSpPr>
        <p:spPr>
          <a:xfrm>
            <a:off x="0" y="6581001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</p:spTree>
    <p:extLst>
      <p:ext uri="{BB962C8B-B14F-4D97-AF65-F5344CB8AC3E}">
        <p14:creationId xmlns:p14="http://schemas.microsoft.com/office/powerpoint/2010/main" val="4616019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The progress of the </a:t>
            </a:r>
            <a:r>
              <a:rPr lang="en-US" i="1" dirty="0"/>
              <a:t>K</a:t>
            </a:r>
            <a:r>
              <a:rPr lang="en-US" dirty="0"/>
              <a:t>-means algorithm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347" y="1508691"/>
            <a:ext cx="5028777" cy="4865902"/>
          </a:xfrm>
          <a:prstGeom prst="rect">
            <a:avLst/>
          </a:prstGeom>
        </p:spPr>
      </p:pic>
      <p:sp>
        <p:nvSpPr>
          <p:cNvPr id="8" name="矩形 6"/>
          <p:cNvSpPr/>
          <p:nvPr/>
        </p:nvSpPr>
        <p:spPr>
          <a:xfrm>
            <a:off x="31603" y="6581001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Figure</a:t>
            </a:r>
            <a:r>
              <a:rPr lang="en-US" sz="1200" dirty="0">
                <a:solidFill>
                  <a:schemeClr val="bg1"/>
                </a:solidFill>
                <a:ea typeface="新細明體"/>
                <a:cs typeface="+mn-lt"/>
              </a:rPr>
              <a:t>10.6,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 err="1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8579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i="1" dirty="0"/>
              <a:t>K</a:t>
            </a:r>
            <a:r>
              <a:rPr lang="en-US" dirty="0"/>
              <a:t>-means clustering performed 6 times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897" y="1534561"/>
            <a:ext cx="4836206" cy="4776663"/>
          </a:xfrm>
          <a:prstGeom prst="rect">
            <a:avLst/>
          </a:prstGeom>
        </p:spPr>
      </p:pic>
      <p:sp>
        <p:nvSpPr>
          <p:cNvPr id="5" name="矩形 6"/>
          <p:cNvSpPr/>
          <p:nvPr/>
        </p:nvSpPr>
        <p:spPr>
          <a:xfrm>
            <a:off x="0" y="6581001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Figure10.7,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 err="1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69819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k</a:t>
            </a:r>
            <a:r>
              <a:rPr lang="en-US" dirty="0"/>
              <a:t>-means procedure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12" y="1487770"/>
            <a:ext cx="7561437" cy="48769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83696F-0C7F-434F-882B-AA69B0469CF5}"/>
              </a:ext>
            </a:extLst>
          </p:cNvPr>
          <p:cNvSpPr txBox="1"/>
          <p:nvPr/>
        </p:nvSpPr>
        <p:spPr>
          <a:xfrm>
            <a:off x="4801654" y="6550391"/>
            <a:ext cx="44076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Figure8.6,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altLang="en-US" sz="1200" dirty="0">
              <a:solidFill>
                <a:schemeClr val="bg1"/>
              </a:solidFill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42098740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i="1" dirty="0"/>
              <a:t>k</a:t>
            </a:r>
            <a:r>
              <a:rPr lang="en-US" dirty="0"/>
              <a:t>-means with </a:t>
            </a:r>
            <a:r>
              <a:rPr lang="en-US" i="1" dirty="0"/>
              <a:t>k </a:t>
            </a:r>
            <a:r>
              <a:rPr lang="en-US" dirty="0"/>
              <a:t>=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library(</a:t>
            </a: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fpc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kbest.p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&lt;-5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pclusters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kmeans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pmatrix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kbest.p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nstart</a:t>
            </a:r>
            <a:r>
              <a:rPr lang="en-US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=100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iter.max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=100)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pclusters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pclusters$centers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pclusters$size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groups &lt;-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pclusters$cluster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print_clusters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(groups,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kbest.p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4BA1C-E6FA-4B3F-A1CD-7B5CA7ABD02F}"/>
              </a:ext>
            </a:extLst>
          </p:cNvPr>
          <p:cNvSpPr txBox="1"/>
          <p:nvPr/>
        </p:nvSpPr>
        <p:spPr>
          <a:xfrm>
            <a:off x="5475866" y="6581994"/>
            <a:ext cx="39546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9583819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a typeface="Courier" charset="0"/>
                <a:cs typeface="Courier" charset="0"/>
              </a:rPr>
              <a:t>nstart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pclusters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kmeans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pmatrix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kbest.p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nstart</a:t>
            </a:r>
            <a:r>
              <a:rPr lang="en-US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=100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iter.max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=100)</a:t>
            </a:r>
          </a:p>
          <a:p>
            <a:pPr>
              <a:lnSpc>
                <a:spcPct val="100000"/>
              </a:lnSpc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pclusters$</a:t>
            </a:r>
            <a:r>
              <a:rPr lang="en-US" dirty="0" err="1"/>
              <a:t>tot.withinss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pclusters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kmeans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pmatrix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kbest.p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nstart</a:t>
            </a:r>
            <a:r>
              <a:rPr lang="en-US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=1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iter.max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=100)</a:t>
            </a:r>
          </a:p>
          <a:p>
            <a:pPr>
              <a:lnSpc>
                <a:spcPct val="100000"/>
              </a:lnSpc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pclusters$</a:t>
            </a:r>
            <a:r>
              <a:rPr lang="en-US" dirty="0" err="1"/>
              <a:t>tot.withinss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BD2BCA-0F9F-4AB0-B80D-5298E2AD9F61}"/>
              </a:ext>
            </a:extLst>
          </p:cNvPr>
          <p:cNvSpPr txBox="1"/>
          <p:nvPr/>
        </p:nvSpPr>
        <p:spPr>
          <a:xfrm>
            <a:off x="5475865" y="6581994"/>
            <a:ext cx="39546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391454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nstart</a:t>
            </a:r>
            <a:r>
              <a:rPr lang="en-US" dirty="0"/>
              <a:t> &gt; 1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57733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i="1" dirty="0"/>
              <a:t>K</a:t>
            </a:r>
            <a:r>
              <a:rPr lang="en-US" dirty="0"/>
              <a:t>-means clustering will be performed using multiple random assignments in Step 1 of Algorithm 10.1</a:t>
            </a:r>
          </a:p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 err="1"/>
              <a:t>kmeans</a:t>
            </a:r>
            <a:r>
              <a:rPr lang="en-US" dirty="0"/>
              <a:t>()  function will report only the best results.</a:t>
            </a:r>
          </a:p>
          <a:p>
            <a:pPr>
              <a:lnSpc>
                <a:spcPct val="100000"/>
              </a:lnSpc>
            </a:pPr>
            <a:r>
              <a:rPr lang="en-US" dirty="0"/>
              <a:t>Recommend: 20 or 50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532" y="3505092"/>
            <a:ext cx="7442522" cy="287021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6581001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</p:spTree>
    <p:extLst>
      <p:ext uri="{BB962C8B-B14F-4D97-AF65-F5344CB8AC3E}">
        <p14:creationId xmlns:p14="http://schemas.microsoft.com/office/powerpoint/2010/main" val="2143633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000" dirty="0"/>
              <a:t>Recap from the last week</a:t>
            </a:r>
            <a:endParaRPr kumimoji="1" lang="zh-TW" altLang="en-US" sz="40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72106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set.seed</a:t>
            </a:r>
            <a:r>
              <a:rPr lang="en-US" dirty="0"/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58012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set.seed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(3)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pclusters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kmeans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pmatrix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kbest.p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nstart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=5,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iter.max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=100)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pclusters$tot.withinss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the initial cluster assignments in Step 1 can be replicated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=&gt; the </a:t>
            </a:r>
            <a:r>
              <a:rPr lang="en-US" i="1" dirty="0"/>
              <a:t>K</a:t>
            </a:r>
            <a:r>
              <a:rPr lang="en-US" dirty="0"/>
              <a:t>-means output will be fully reproducible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464" y="4606449"/>
            <a:ext cx="6937482" cy="1435919"/>
          </a:xfrm>
          <a:prstGeom prst="rect">
            <a:avLst/>
          </a:prstGeom>
        </p:spPr>
      </p:pic>
      <p:sp>
        <p:nvSpPr>
          <p:cNvPr id="5" name="矩形 6"/>
          <p:cNvSpPr/>
          <p:nvPr/>
        </p:nvSpPr>
        <p:spPr>
          <a:xfrm>
            <a:off x="0" y="6581001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</p:spTree>
    <p:extLst>
      <p:ext uri="{BB962C8B-B14F-4D97-AF65-F5344CB8AC3E}">
        <p14:creationId xmlns:p14="http://schemas.microsoft.com/office/powerpoint/2010/main" val="10620894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k</a:t>
            </a:r>
            <a:r>
              <a:rPr lang="en-US" dirty="0"/>
              <a:t>-means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latin typeface="+mn-lt"/>
              </a:rPr>
              <a:t> the data is all numeric and the distance metric is squared Euclidean (though you could in theory run it with other distance metrics)</a:t>
            </a:r>
          </a:p>
          <a:p>
            <a:pPr>
              <a:lnSpc>
                <a:spcPct val="100000"/>
              </a:lnSpc>
            </a:pPr>
            <a:r>
              <a:rPr lang="en-US" sz="2800" dirty="0">
                <a:latin typeface="+mn-lt"/>
              </a:rPr>
              <a:t> Plus side</a:t>
            </a:r>
          </a:p>
          <a:p>
            <a:pPr lvl="1">
              <a:lnSpc>
                <a:spcPct val="10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easy to implement</a:t>
            </a:r>
          </a:p>
          <a:p>
            <a:pPr lvl="1">
              <a:lnSpc>
                <a:spcPct val="10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be faster than hierarchical clustering on large datasets</a:t>
            </a:r>
          </a:p>
          <a:p>
            <a:pPr lvl="1">
              <a:lnSpc>
                <a:spcPct val="10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works best on data that looks like a mixture of Gaussians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5A570B-D96B-402E-8A57-17B57E6B0182}"/>
              </a:ext>
            </a:extLst>
          </p:cNvPr>
          <p:cNvSpPr txBox="1"/>
          <p:nvPr/>
        </p:nvSpPr>
        <p:spPr>
          <a:xfrm>
            <a:off x="5475865" y="6581994"/>
            <a:ext cx="39546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39767265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k</a:t>
            </a:r>
            <a:r>
              <a:rPr lang="en-US" dirty="0"/>
              <a:t>-means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latin typeface="+mn-lt"/>
              </a:rPr>
              <a:t>Negative side</a:t>
            </a:r>
          </a:p>
          <a:p>
            <a:pPr lvl="1">
              <a:lnSpc>
                <a:spcPct val="10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must pick 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advance</a:t>
            </a:r>
          </a:p>
          <a:p>
            <a:pPr lvl="1">
              <a:lnSpc>
                <a:spcPct val="10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fairly unstable</a:t>
            </a:r>
          </a:p>
          <a:p>
            <a:pPr lvl="2">
              <a:lnSpc>
                <a:spcPct val="10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final clusters depend on the initial cluster centers.</a:t>
            </a:r>
          </a:p>
          <a:p>
            <a:pPr lvl="2">
              <a:lnSpc>
                <a:spcPct val="10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algorithm isn’t guaranteed to have a unique stopping point.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71A796-1D8F-46C4-9781-6C43D61EF6D9}"/>
              </a:ext>
            </a:extLst>
          </p:cNvPr>
          <p:cNvSpPr txBox="1"/>
          <p:nvPr/>
        </p:nvSpPr>
        <p:spPr>
          <a:xfrm>
            <a:off x="5475865" y="6581994"/>
            <a:ext cx="39546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5186821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 How many clusters should we look for in the data?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3211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Picking the number of clusters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latin typeface="+mn-lt"/>
              </a:rPr>
              <a:t>total Within Sum of Squares (WSS)</a:t>
            </a:r>
          </a:p>
          <a:p>
            <a:pPr lvl="1">
              <a:lnSpc>
                <a:spcPct val="10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centroid : the mean value of all the points in the cluster</a:t>
            </a:r>
          </a:p>
          <a:p>
            <a:pPr lvl="1">
              <a:lnSpc>
                <a:spcPct val="10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sum of squares for a single cluster : the average squared distance of each point in the cluster from the cluster’s centroid.</a:t>
            </a:r>
          </a:p>
          <a:p>
            <a:pPr lvl="1">
              <a:lnSpc>
                <a:spcPct val="10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sum of the within sum of squares of all the clusters</a:t>
            </a:r>
            <a:endParaRPr lang="en-US" sz="2800" dirty="0">
              <a:latin typeface="+mn-lt"/>
            </a:endParaRPr>
          </a:p>
          <a:p>
            <a:pPr>
              <a:lnSpc>
                <a:spcPct val="100000"/>
              </a:lnSpc>
            </a:pPr>
            <a:endParaRPr lang="en-US" sz="28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34BD23-E20A-4407-B4FE-E4E5857293B0}"/>
              </a:ext>
            </a:extLst>
          </p:cNvPr>
          <p:cNvSpPr txBox="1"/>
          <p:nvPr/>
        </p:nvSpPr>
        <p:spPr>
          <a:xfrm>
            <a:off x="5475865" y="6581994"/>
            <a:ext cx="39546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30034017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Calculating WSS </a:t>
            </a:r>
            <a:r>
              <a:rPr lang="mr-IN" sz="3600" dirty="0"/>
              <a:t>–</a:t>
            </a:r>
            <a:r>
              <a:rPr lang="en-US" sz="3600" dirty="0"/>
              <a:t> WSS.R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sqr_edist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&lt;- function(x, y)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	sum((x-y)^2)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wss.cluster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&lt;- function(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clustermat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	c0 &lt;- apply(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clustermat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, 2, FUN=mean)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	sum(apply(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clustermat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, 1, FUN=function(row){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sqr_edist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(row,c0)}))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wss.total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 &lt;- function(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dmatrix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, labels)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l-NL" sz="1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nl-NL" sz="1400" dirty="0" err="1">
                <a:latin typeface="Courier" charset="0"/>
                <a:ea typeface="Courier" charset="0"/>
                <a:cs typeface="Courier" charset="0"/>
              </a:rPr>
              <a:t>wsstot</a:t>
            </a:r>
            <a:r>
              <a:rPr lang="nl-NL" sz="1400" dirty="0">
                <a:latin typeface="Courier" charset="0"/>
                <a:ea typeface="Courier" charset="0"/>
                <a:cs typeface="Courier" charset="0"/>
              </a:rPr>
              <a:t> &lt;- 0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l-NL" sz="1400" dirty="0">
                <a:latin typeface="Courier" charset="0"/>
                <a:ea typeface="Courier" charset="0"/>
                <a:cs typeface="Courier" charset="0"/>
              </a:rPr>
              <a:t>	k &lt;- </a:t>
            </a:r>
            <a:r>
              <a:rPr lang="nl-NL" sz="1400" dirty="0" err="1">
                <a:latin typeface="Courier" charset="0"/>
                <a:ea typeface="Courier" charset="0"/>
                <a:cs typeface="Courier" charset="0"/>
              </a:rPr>
              <a:t>length</a:t>
            </a:r>
            <a:r>
              <a:rPr lang="nl-NL" sz="1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nl-NL" sz="1400" dirty="0" err="1">
                <a:latin typeface="Courier" charset="0"/>
                <a:ea typeface="Courier" charset="0"/>
                <a:cs typeface="Courier" charset="0"/>
              </a:rPr>
              <a:t>unique</a:t>
            </a:r>
            <a:r>
              <a:rPr lang="nl-NL" sz="1400" dirty="0">
                <a:latin typeface="Courier" charset="0"/>
                <a:ea typeface="Courier" charset="0"/>
                <a:cs typeface="Courier" charset="0"/>
              </a:rPr>
              <a:t>(labels))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400" dirty="0">
                <a:latin typeface="Courier" charset="0"/>
                <a:ea typeface="Courier" charset="0"/>
                <a:cs typeface="Courier" charset="0"/>
              </a:rPr>
              <a:t>	for(i in 1:k)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it-IT" sz="1400" dirty="0" err="1">
                <a:latin typeface="Courier" charset="0"/>
                <a:ea typeface="Courier" charset="0"/>
                <a:cs typeface="Courier" charset="0"/>
              </a:rPr>
              <a:t>wsstot</a:t>
            </a:r>
            <a:r>
              <a:rPr lang="it-IT" sz="1400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it-IT" sz="1400" dirty="0" err="1">
                <a:latin typeface="Courier" charset="0"/>
                <a:ea typeface="Courier" charset="0"/>
                <a:cs typeface="Courier" charset="0"/>
              </a:rPr>
              <a:t>wsstot</a:t>
            </a:r>
            <a:r>
              <a:rPr lang="it-IT" sz="1400" dirty="0">
                <a:latin typeface="Courier" charset="0"/>
                <a:ea typeface="Courier" charset="0"/>
                <a:cs typeface="Courier" charset="0"/>
              </a:rPr>
              <a:t> + </a:t>
            </a:r>
            <a:r>
              <a:rPr lang="it-IT" sz="1400" dirty="0" err="1">
                <a:latin typeface="Courier" charset="0"/>
                <a:ea typeface="Courier" charset="0"/>
                <a:cs typeface="Courier" charset="0"/>
              </a:rPr>
              <a:t>wss.cluster</a:t>
            </a:r>
            <a:r>
              <a:rPr lang="it-IT" sz="1400" dirty="0">
                <a:latin typeface="Courier" charset="0"/>
                <a:ea typeface="Courier" charset="0"/>
                <a:cs typeface="Courier" charset="0"/>
              </a:rPr>
              <a:t>(subset(</a:t>
            </a:r>
            <a:r>
              <a:rPr lang="it-IT" sz="1400" dirty="0" err="1">
                <a:latin typeface="Courier" charset="0"/>
                <a:ea typeface="Courier" charset="0"/>
                <a:cs typeface="Courier" charset="0"/>
              </a:rPr>
              <a:t>dmatrix</a:t>
            </a:r>
            <a:r>
              <a:rPr lang="it-IT" sz="14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it-IT" sz="1400" dirty="0" err="1">
                <a:latin typeface="Courier" charset="0"/>
                <a:ea typeface="Courier" charset="0"/>
                <a:cs typeface="Courier" charset="0"/>
              </a:rPr>
              <a:t>labels</a:t>
            </a:r>
            <a:r>
              <a:rPr lang="it-IT" sz="1400" dirty="0">
                <a:latin typeface="Courier" charset="0"/>
                <a:ea typeface="Courier" charset="0"/>
                <a:cs typeface="Courier" charset="0"/>
              </a:rPr>
              <a:t>==i))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it-IT" sz="1400" dirty="0" err="1">
                <a:latin typeface="Courier" charset="0"/>
                <a:ea typeface="Courier" charset="0"/>
                <a:cs typeface="Courier" charset="0"/>
              </a:rPr>
              <a:t>wsstot</a:t>
            </a:r>
            <a:endParaRPr lang="it-IT" sz="14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it-IT" sz="1400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1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84EBA-4945-4D89-AB35-5C8BD74A2455}"/>
              </a:ext>
            </a:extLst>
          </p:cNvPr>
          <p:cNvSpPr txBox="1"/>
          <p:nvPr/>
        </p:nvSpPr>
        <p:spPr>
          <a:xfrm>
            <a:off x="5475865" y="6581994"/>
            <a:ext cx="39546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6432108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within-cluster variance, </a:t>
            </a:r>
            <a:r>
              <a:rPr lang="en-US" i="1" dirty="0"/>
              <a:t>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28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</a:rPr>
                          <m:t>WSS</m:t>
                        </m:r>
                        <m:r>
                          <a:rPr lang="en-US" altLang="zh-TW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</a:rPr>
                          <m:t>(</m:t>
                        </m:r>
                        <m:r>
                          <a:rPr lang="en-US" altLang="zh-TW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</a:rPr>
                          <m:t>𝑘</m:t>
                        </m:r>
                        <m:r>
                          <a:rPr lang="en-US" altLang="zh-TW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</a:rPr>
                          <m:t>)</m:t>
                        </m:r>
                      </m:num>
                      <m:den>
                        <m:r>
                          <a:rPr lang="en-US" altLang="zh-TW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</a:rPr>
                          <m:t>(</m:t>
                        </m:r>
                        <m:r>
                          <a:rPr lang="en-US" altLang="zh-TW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</a:rPr>
                          <m:t>𝑛</m:t>
                        </m:r>
                        <m:r>
                          <a:rPr lang="en-US" altLang="zh-TW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</a:rPr>
                          <m:t>−</m:t>
                        </m:r>
                        <m:r>
                          <a:rPr lang="en-US" altLang="zh-TW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</a:rPr>
                          <m:t>𝑘</m:t>
                        </m:r>
                        <m:r>
                          <a:rPr lang="en-US" altLang="zh-TW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</a:rPr>
                          <m:t>)</m:t>
                        </m:r>
                      </m:den>
                    </m:f>
                  </m:oMath>
                </a14:m>
                <a:endParaRPr lang="en-US" altLang="zh-TW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zh-TW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where </a:t>
                </a:r>
                <a:r>
                  <a:rPr lang="en-US" altLang="zh-TW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</a:t>
                </a:r>
                <a:r>
                  <a:rPr lang="en-US" altLang="zh-TW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is the number of points in the dataset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TW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will decrease as </a:t>
                </a:r>
                <a:r>
                  <a:rPr lang="en-US" altLang="zh-TW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k</a:t>
                </a:r>
                <a:r>
                  <a:rPr lang="en-US" altLang="zh-TW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 increases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TW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the rate of decrease should slow down past the optimal </a:t>
                </a:r>
                <a:r>
                  <a:rPr lang="en-US" altLang="zh-TW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k</a:t>
                </a:r>
                <a:r>
                  <a:rPr lang="en-US" altLang="zh-TW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 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0EF45BF-9AB0-412B-98B4-7312B74216D5}"/>
              </a:ext>
            </a:extLst>
          </p:cNvPr>
          <p:cNvSpPr txBox="1"/>
          <p:nvPr/>
        </p:nvSpPr>
        <p:spPr>
          <a:xfrm>
            <a:off x="5475865" y="6581994"/>
            <a:ext cx="39546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32863321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Sum of Squares (TSS)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the squared distance of all the data points from the dataset’s centroid</a:t>
            </a:r>
          </a:p>
          <a:p>
            <a:pPr marL="342900" lvl="1" indent="0">
              <a:lnSpc>
                <a:spcPct val="120000"/>
              </a:lnSpc>
              <a:buNone/>
            </a:pP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totss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 &lt;- function(</a:t>
            </a: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dmatrix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800100" lvl="2" indent="0">
              <a:lnSpc>
                <a:spcPct val="120000"/>
              </a:lnSpc>
              <a:buNone/>
            </a:pPr>
            <a:r>
              <a:rPr lang="en-US" altLang="zh-TW" sz="1800" dirty="0" err="1">
                <a:latin typeface="Courier" charset="0"/>
                <a:ea typeface="Courier" charset="0"/>
                <a:cs typeface="Courier" charset="0"/>
              </a:rPr>
              <a:t>grandmean</a:t>
            </a:r>
            <a:r>
              <a:rPr lang="en-US" altLang="zh-TW" sz="1800" dirty="0">
                <a:latin typeface="Courier" charset="0"/>
                <a:ea typeface="Courier" charset="0"/>
                <a:cs typeface="Courier" charset="0"/>
              </a:rPr>
              <a:t> &lt;- apply(</a:t>
            </a:r>
            <a:r>
              <a:rPr lang="en-US" altLang="zh-TW" sz="1800" dirty="0" err="1">
                <a:latin typeface="Courier" charset="0"/>
                <a:ea typeface="Courier" charset="0"/>
                <a:cs typeface="Courier" charset="0"/>
              </a:rPr>
              <a:t>dmatrix</a:t>
            </a:r>
            <a:r>
              <a:rPr lang="en-US" altLang="zh-TW" sz="1800" dirty="0">
                <a:latin typeface="Courier" charset="0"/>
                <a:ea typeface="Courier" charset="0"/>
                <a:cs typeface="Courier" charset="0"/>
              </a:rPr>
              <a:t>, 2, FUN=mean)</a:t>
            </a:r>
          </a:p>
          <a:p>
            <a:pPr marL="800100" lvl="2" indent="0">
              <a:lnSpc>
                <a:spcPct val="120000"/>
              </a:lnSpc>
              <a:buNone/>
            </a:pPr>
            <a:r>
              <a:rPr lang="en-US" altLang="zh-TW" sz="1800" dirty="0">
                <a:latin typeface="Courier" charset="0"/>
                <a:ea typeface="Courier" charset="0"/>
                <a:cs typeface="Courier" charset="0"/>
              </a:rPr>
              <a:t>sum(apply(</a:t>
            </a:r>
            <a:r>
              <a:rPr lang="en-US" altLang="zh-TW" sz="1800" dirty="0" err="1">
                <a:latin typeface="Courier" charset="0"/>
                <a:ea typeface="Courier" charset="0"/>
                <a:cs typeface="Courier" charset="0"/>
              </a:rPr>
              <a:t>dmatrix</a:t>
            </a:r>
            <a:r>
              <a:rPr lang="en-US" altLang="zh-TW" sz="1800" dirty="0">
                <a:latin typeface="Courier" charset="0"/>
                <a:ea typeface="Courier" charset="0"/>
                <a:cs typeface="Courier" charset="0"/>
              </a:rPr>
              <a:t>, 1, FUN=function(row){</a:t>
            </a:r>
            <a:r>
              <a:rPr lang="en-US" altLang="zh-TW" sz="1800" dirty="0" err="1">
                <a:latin typeface="Courier" charset="0"/>
                <a:ea typeface="Courier" charset="0"/>
                <a:cs typeface="Courier" charset="0"/>
              </a:rPr>
              <a:t>sqr_edist</a:t>
            </a:r>
            <a:r>
              <a:rPr lang="en-US" altLang="zh-TW" sz="1800" dirty="0">
                <a:latin typeface="Courier" charset="0"/>
                <a:ea typeface="Courier" charset="0"/>
                <a:cs typeface="Courier" charset="0"/>
              </a:rPr>
              <a:t>(row, </a:t>
            </a:r>
            <a:r>
              <a:rPr lang="en-US" altLang="zh-TW" sz="1800" dirty="0" err="1">
                <a:latin typeface="Courier" charset="0"/>
                <a:ea typeface="Courier" charset="0"/>
                <a:cs typeface="Courier" charset="0"/>
              </a:rPr>
              <a:t>grandmean</a:t>
            </a:r>
            <a:r>
              <a:rPr lang="en-US" altLang="zh-TW" sz="1800" dirty="0">
                <a:latin typeface="Courier" charset="0"/>
                <a:ea typeface="Courier" charset="0"/>
                <a:cs typeface="Courier" charset="0"/>
              </a:rPr>
              <a:t>)}))</a:t>
            </a:r>
          </a:p>
          <a:p>
            <a:pPr marL="342900" lvl="1" indent="0">
              <a:lnSpc>
                <a:spcPct val="120000"/>
              </a:lnSpc>
              <a:buNone/>
            </a:pP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ECB4D8-EAD2-4297-A1A8-7A8307D5BA9C}"/>
              </a:ext>
            </a:extLst>
          </p:cNvPr>
          <p:cNvSpPr txBox="1"/>
          <p:nvPr/>
        </p:nvSpPr>
        <p:spPr>
          <a:xfrm>
            <a:off x="5475865" y="6581994"/>
            <a:ext cx="39546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8795509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Between Sum of Squares BSS(k)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dirty="0">
                <a:latin typeface="+mn-lt"/>
              </a:rPr>
              <a:t>Between Sum of Squares BSS(</a:t>
            </a:r>
            <a:r>
              <a:rPr lang="en-US" altLang="zh-TW" sz="2800" i="1" dirty="0">
                <a:latin typeface="+mn-lt"/>
              </a:rPr>
              <a:t>k</a:t>
            </a:r>
            <a:r>
              <a:rPr lang="en-US" altLang="zh-TW" sz="2800" dirty="0">
                <a:latin typeface="+mn-lt"/>
              </a:rPr>
              <a:t>) of the clustering</a:t>
            </a:r>
          </a:p>
          <a:p>
            <a:pPr lvl="1">
              <a:lnSpc>
                <a:spcPct val="100000"/>
              </a:lnSpc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BSS(</a:t>
            </a:r>
            <a:r>
              <a:rPr lang="en-US" altLang="zh-TW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= TSS - WSS(</a:t>
            </a:r>
            <a:r>
              <a:rPr lang="en-US" altLang="zh-TW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altLang="zh-TW" sz="2800" dirty="0">
                <a:latin typeface="+mn-lt"/>
              </a:rPr>
              <a:t>The between-cluster variance, </a:t>
            </a:r>
            <a:r>
              <a:rPr lang="en-US" altLang="zh-TW" sz="2800" i="1" dirty="0">
                <a:latin typeface="+mn-lt"/>
              </a:rPr>
              <a:t>B</a:t>
            </a:r>
          </a:p>
          <a:p>
            <a:pPr lvl="1">
              <a:lnSpc>
                <a:spcPct val="100000"/>
              </a:lnSpc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BSS(</a:t>
            </a:r>
            <a:r>
              <a:rPr lang="en-US" altLang="zh-TW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)/(</a:t>
            </a:r>
            <a:r>
              <a:rPr lang="en-US" altLang="zh-TW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-1)</a:t>
            </a:r>
          </a:p>
          <a:p>
            <a:pPr lvl="1">
              <a:lnSpc>
                <a:spcPct val="100000"/>
              </a:lnSpc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will increase as </a:t>
            </a:r>
            <a:r>
              <a:rPr lang="en-US" altLang="zh-TW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</a:t>
            </a:r>
          </a:p>
          <a:p>
            <a:pPr lvl="1">
              <a:lnSpc>
                <a:spcPct val="100000"/>
              </a:lnSpc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rate of increase should slow down past the optimal </a:t>
            </a:r>
            <a:r>
              <a:rPr lang="en-US" altLang="zh-TW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9E207D-EAD0-46D8-9C97-5647D42F719E}"/>
              </a:ext>
            </a:extLst>
          </p:cNvPr>
          <p:cNvSpPr txBox="1"/>
          <p:nvPr/>
        </p:nvSpPr>
        <p:spPr>
          <a:xfrm>
            <a:off x="5475865" y="6581994"/>
            <a:ext cx="39546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9044769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Calinski-Harabasz</a:t>
            </a:r>
            <a:r>
              <a:rPr lang="en-US" dirty="0"/>
              <a:t> index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latin typeface="+mn-lt"/>
              </a:rPr>
              <a:t>B / W : should be maximized at the optimal </a:t>
            </a:r>
            <a:r>
              <a:rPr lang="en-US" sz="2800" i="1" dirty="0">
                <a:latin typeface="+mn-lt"/>
              </a:rPr>
              <a:t>k</a:t>
            </a:r>
          </a:p>
          <a:p>
            <a:pPr lvl="1">
              <a:lnSpc>
                <a:spcPct val="100000"/>
              </a:lnSpc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 = BSS(</a:t>
            </a:r>
            <a:r>
              <a:rPr lang="en-US" altLang="zh-TW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)/(</a:t>
            </a:r>
            <a:r>
              <a:rPr lang="en-US" altLang="zh-TW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-1)</a:t>
            </a:r>
          </a:p>
          <a:p>
            <a:pPr lvl="1">
              <a:lnSpc>
                <a:spcPct val="100000"/>
              </a:lnSpc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 = WSS(</a:t>
            </a:r>
            <a:r>
              <a:rPr lang="en-US" altLang="zh-TW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)/(</a:t>
            </a:r>
            <a:r>
              <a:rPr lang="en-US" altLang="zh-TW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en-US" altLang="zh-TW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</a:p>
          <a:p>
            <a:pPr lvl="1">
              <a:lnSpc>
                <a:spcPct val="100000"/>
              </a:lnSpc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between-cluster variance (which is essentially the variance of all the cluster centroids from the dataset’s grand centroid) /  the total within-cluster variance (the average WSS  of the clusters in the clustering)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10F5B5-C234-4C22-BAEC-C5B52511CF39}"/>
              </a:ext>
            </a:extLst>
          </p:cNvPr>
          <p:cNvSpPr txBox="1"/>
          <p:nvPr/>
        </p:nvSpPr>
        <p:spPr>
          <a:xfrm>
            <a:off x="5475865" y="6581994"/>
            <a:ext cx="39546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297092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knit</a:t>
            </a:r>
            <a:r>
              <a:rPr lang="en-US" altLang="zh-TW" dirty="0"/>
              <a:t> the document R Markdown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73" y="1135622"/>
            <a:ext cx="7301454" cy="123578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362" y="2625800"/>
            <a:ext cx="3745993" cy="368430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157664" y="6492246"/>
            <a:ext cx="3849387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/>
            <a:r>
              <a:rPr kumimoji="1" lang="en-US" sz="1200" i="1" dirty="0">
                <a:solidFill>
                  <a:schemeClr val="bg1"/>
                </a:solidFill>
                <a:ea typeface="+mn-lt"/>
                <a:cs typeface="+mn-lt"/>
              </a:rPr>
              <a:t>R for Data Science</a:t>
            </a:r>
            <a:r>
              <a:rPr kumimoji="1" lang="en-US" sz="1200" dirty="0">
                <a:solidFill>
                  <a:schemeClr val="bg1"/>
                </a:solidFill>
                <a:ea typeface="+mn-lt"/>
                <a:cs typeface="+mn-lt"/>
              </a:rPr>
              <a:t> by Garrett </a:t>
            </a:r>
            <a:r>
              <a:rPr kumimoji="1" lang="en-US" sz="1200" dirty="0" err="1">
                <a:solidFill>
                  <a:schemeClr val="bg1"/>
                </a:solidFill>
                <a:ea typeface="+mn-lt"/>
                <a:cs typeface="+mn-lt"/>
              </a:rPr>
              <a:t>Grolemund</a:t>
            </a:r>
            <a:r>
              <a:rPr kumimoji="1" lang="en-US" sz="1200" dirty="0">
                <a:solidFill>
                  <a:schemeClr val="bg1"/>
                </a:solidFill>
                <a:ea typeface="+mn-lt"/>
                <a:cs typeface="+mn-lt"/>
              </a:rPr>
              <a:t>, Hadley Wickham</a:t>
            </a:r>
            <a:endParaRPr lang="zh-TW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55271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</a:t>
            </a:r>
            <a:r>
              <a:rPr lang="en-US" sz="3600" dirty="0" err="1"/>
              <a:t>Calinski-Harabasz</a:t>
            </a:r>
            <a:r>
              <a:rPr lang="en-US" sz="3600" dirty="0"/>
              <a:t> index - CH.R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0966"/>
            <a:ext cx="7886700" cy="5046921"/>
          </a:xfrm>
        </p:spPr>
        <p:txBody>
          <a:bodyPr anchor="t"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000" dirty="0" err="1">
                <a:latin typeface="Courier" charset="0"/>
                <a:ea typeface="Courier" charset="0"/>
                <a:cs typeface="Courier" charset="0"/>
              </a:rPr>
              <a:t>ch_criterion</a:t>
            </a:r>
            <a:r>
              <a:rPr lang="en-US" sz="1000" dirty="0">
                <a:latin typeface="Courier" charset="0"/>
                <a:ea typeface="Courier" charset="0"/>
                <a:cs typeface="Courier" charset="0"/>
              </a:rPr>
              <a:t> &lt;- function(</a:t>
            </a:r>
            <a:r>
              <a:rPr lang="en-US" sz="1000" dirty="0" err="1">
                <a:latin typeface="Courier" charset="0"/>
                <a:ea typeface="Courier" charset="0"/>
                <a:cs typeface="Courier" charset="0"/>
              </a:rPr>
              <a:t>dmatrix</a:t>
            </a:r>
            <a:r>
              <a:rPr lang="en-US" sz="10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1000" dirty="0" err="1">
                <a:latin typeface="Courier" charset="0"/>
                <a:ea typeface="Courier" charset="0"/>
                <a:cs typeface="Courier" charset="0"/>
              </a:rPr>
              <a:t>kmax</a:t>
            </a:r>
            <a:r>
              <a:rPr lang="en-US" sz="1000" dirty="0">
                <a:latin typeface="Courier" charset="0"/>
                <a:ea typeface="Courier" charset="0"/>
                <a:cs typeface="Courier" charset="0"/>
              </a:rPr>
              <a:t>, method="</a:t>
            </a:r>
            <a:r>
              <a:rPr lang="en-US" sz="1000" dirty="0" err="1">
                <a:latin typeface="Courier" charset="0"/>
                <a:ea typeface="Courier" charset="0"/>
                <a:cs typeface="Courier" charset="0"/>
              </a:rPr>
              <a:t>kmeans</a:t>
            </a:r>
            <a:r>
              <a:rPr lang="en-US" sz="1000" dirty="0">
                <a:latin typeface="Courier" charset="0"/>
                <a:ea typeface="Courier" charset="0"/>
                <a:cs typeface="Courier" charset="0"/>
              </a:rPr>
              <a:t>") {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900" dirty="0">
                <a:latin typeface="Courier" charset="0"/>
                <a:ea typeface="Courier" charset="0"/>
                <a:cs typeface="Courier" charset="0"/>
              </a:rPr>
              <a:t>if(!(method %in% c("</a:t>
            </a:r>
            <a:r>
              <a:rPr lang="en-US" sz="900" dirty="0" err="1">
                <a:latin typeface="Courier" charset="0"/>
                <a:ea typeface="Courier" charset="0"/>
                <a:cs typeface="Courier" charset="0"/>
              </a:rPr>
              <a:t>kmeans</a:t>
            </a:r>
            <a:r>
              <a:rPr lang="en-US" sz="900" dirty="0">
                <a:latin typeface="Courier" charset="0"/>
                <a:ea typeface="Courier" charset="0"/>
                <a:cs typeface="Courier" charset="0"/>
              </a:rPr>
              <a:t>", "</a:t>
            </a:r>
            <a:r>
              <a:rPr lang="en-US" sz="900" dirty="0" err="1">
                <a:latin typeface="Courier" charset="0"/>
                <a:ea typeface="Courier" charset="0"/>
                <a:cs typeface="Courier" charset="0"/>
              </a:rPr>
              <a:t>hclust</a:t>
            </a:r>
            <a:r>
              <a:rPr lang="en-US" sz="900" dirty="0">
                <a:latin typeface="Courier" charset="0"/>
                <a:ea typeface="Courier" charset="0"/>
                <a:cs typeface="Courier" charset="0"/>
              </a:rPr>
              <a:t>"))) {</a:t>
            </a:r>
          </a:p>
          <a:p>
            <a:pPr marL="857250" lvl="2" indent="0">
              <a:lnSpc>
                <a:spcPct val="120000"/>
              </a:lnSpc>
              <a:buNone/>
            </a:pPr>
            <a:r>
              <a:rPr lang="en-US" sz="800" dirty="0">
                <a:latin typeface="Courier" charset="0"/>
                <a:ea typeface="Courier" charset="0"/>
                <a:cs typeface="Courier" charset="0"/>
              </a:rPr>
              <a:t>stop("method must be one of c('</a:t>
            </a:r>
            <a:r>
              <a:rPr lang="en-US" sz="800" dirty="0" err="1">
                <a:latin typeface="Courier" charset="0"/>
                <a:ea typeface="Courier" charset="0"/>
                <a:cs typeface="Courier" charset="0"/>
              </a:rPr>
              <a:t>kmeans</a:t>
            </a:r>
            <a:r>
              <a:rPr lang="en-US" sz="800" dirty="0">
                <a:latin typeface="Courier" charset="0"/>
                <a:ea typeface="Courier" charset="0"/>
                <a:cs typeface="Courier" charset="0"/>
              </a:rPr>
              <a:t>', '</a:t>
            </a:r>
            <a:r>
              <a:rPr lang="en-US" sz="800" dirty="0" err="1">
                <a:latin typeface="Courier" charset="0"/>
                <a:ea typeface="Courier" charset="0"/>
                <a:cs typeface="Courier" charset="0"/>
              </a:rPr>
              <a:t>hclust</a:t>
            </a:r>
            <a:r>
              <a:rPr lang="en-US" sz="800" dirty="0">
                <a:latin typeface="Courier" charset="0"/>
                <a:ea typeface="Courier" charset="0"/>
                <a:cs typeface="Courier" charset="0"/>
              </a:rPr>
              <a:t>')")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9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900" dirty="0" err="1">
                <a:latin typeface="Courier" charset="0"/>
                <a:ea typeface="Courier" charset="0"/>
                <a:cs typeface="Courier" charset="0"/>
              </a:rPr>
              <a:t>npts</a:t>
            </a:r>
            <a:r>
              <a:rPr lang="en-US" sz="900" dirty="0">
                <a:latin typeface="Courier" charset="0"/>
                <a:ea typeface="Courier" charset="0"/>
                <a:cs typeface="Courier" charset="0"/>
              </a:rPr>
              <a:t> &lt;- dim(</a:t>
            </a:r>
            <a:r>
              <a:rPr lang="en-US" sz="900" dirty="0" err="1">
                <a:latin typeface="Courier" charset="0"/>
                <a:ea typeface="Courier" charset="0"/>
                <a:cs typeface="Courier" charset="0"/>
              </a:rPr>
              <a:t>dmatrix</a:t>
            </a:r>
            <a:r>
              <a:rPr lang="en-US" sz="900" dirty="0">
                <a:latin typeface="Courier" charset="0"/>
                <a:ea typeface="Courier" charset="0"/>
                <a:cs typeface="Courier" charset="0"/>
              </a:rPr>
              <a:t>)[1] # number of rows.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900" dirty="0" err="1">
                <a:latin typeface="Courier" charset="0"/>
                <a:ea typeface="Courier" charset="0"/>
                <a:cs typeface="Courier" charset="0"/>
              </a:rPr>
              <a:t>totss</a:t>
            </a:r>
            <a:r>
              <a:rPr lang="en-US" sz="900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sz="900" dirty="0" err="1">
                <a:latin typeface="Courier" charset="0"/>
                <a:ea typeface="Courier" charset="0"/>
                <a:cs typeface="Courier" charset="0"/>
              </a:rPr>
              <a:t>totss</a:t>
            </a:r>
            <a:r>
              <a:rPr lang="en-US" sz="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900" dirty="0" err="1">
                <a:latin typeface="Courier" charset="0"/>
                <a:ea typeface="Courier" charset="0"/>
                <a:cs typeface="Courier" charset="0"/>
              </a:rPr>
              <a:t>dmatrix</a:t>
            </a:r>
            <a:r>
              <a:rPr lang="en-US" sz="9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900" dirty="0" err="1">
                <a:latin typeface="Courier" charset="0"/>
                <a:ea typeface="Courier" charset="0"/>
                <a:cs typeface="Courier" charset="0"/>
              </a:rPr>
              <a:t>wss</a:t>
            </a:r>
            <a:r>
              <a:rPr lang="en-US" sz="900" dirty="0">
                <a:latin typeface="Courier" charset="0"/>
                <a:ea typeface="Courier" charset="0"/>
                <a:cs typeface="Courier" charset="0"/>
              </a:rPr>
              <a:t> &lt;- numeric(</a:t>
            </a:r>
            <a:r>
              <a:rPr lang="en-US" sz="900" dirty="0" err="1">
                <a:latin typeface="Courier" charset="0"/>
                <a:ea typeface="Courier" charset="0"/>
                <a:cs typeface="Courier" charset="0"/>
              </a:rPr>
              <a:t>kmax</a:t>
            </a:r>
            <a:r>
              <a:rPr lang="en-US" sz="9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900" dirty="0" err="1">
                <a:latin typeface="Courier" charset="0"/>
                <a:ea typeface="Courier" charset="0"/>
                <a:cs typeface="Courier" charset="0"/>
              </a:rPr>
              <a:t>crit</a:t>
            </a:r>
            <a:r>
              <a:rPr lang="en-US" sz="900" dirty="0">
                <a:latin typeface="Courier" charset="0"/>
                <a:ea typeface="Courier" charset="0"/>
                <a:cs typeface="Courier" charset="0"/>
              </a:rPr>
              <a:t> &lt;- numeric(</a:t>
            </a:r>
            <a:r>
              <a:rPr lang="en-US" sz="900" dirty="0" err="1">
                <a:latin typeface="Courier" charset="0"/>
                <a:ea typeface="Courier" charset="0"/>
                <a:cs typeface="Courier" charset="0"/>
              </a:rPr>
              <a:t>kmax</a:t>
            </a:r>
            <a:r>
              <a:rPr lang="en-US" sz="9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900" dirty="0" err="1">
                <a:latin typeface="Courier" charset="0"/>
                <a:ea typeface="Courier" charset="0"/>
                <a:cs typeface="Courier" charset="0"/>
              </a:rPr>
              <a:t>wss</a:t>
            </a:r>
            <a:r>
              <a:rPr lang="en-US" sz="900" dirty="0">
                <a:latin typeface="Courier" charset="0"/>
                <a:ea typeface="Courier" charset="0"/>
                <a:cs typeface="Courier" charset="0"/>
              </a:rPr>
              <a:t>[1] &lt;- (npts-1)*sum(apply(</a:t>
            </a:r>
            <a:r>
              <a:rPr lang="en-US" sz="900" dirty="0" err="1">
                <a:latin typeface="Courier" charset="0"/>
                <a:ea typeface="Courier" charset="0"/>
                <a:cs typeface="Courier" charset="0"/>
              </a:rPr>
              <a:t>dmatrix</a:t>
            </a:r>
            <a:r>
              <a:rPr lang="en-US" sz="900" dirty="0">
                <a:latin typeface="Courier" charset="0"/>
                <a:ea typeface="Courier" charset="0"/>
                <a:cs typeface="Courier" charset="0"/>
              </a:rPr>
              <a:t>, 2, </a:t>
            </a:r>
            <a:r>
              <a:rPr lang="en-US" sz="900" dirty="0" err="1"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en-US" sz="9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900" dirty="0">
                <a:latin typeface="Courier" charset="0"/>
                <a:ea typeface="Courier" charset="0"/>
                <a:cs typeface="Courier" charset="0"/>
              </a:rPr>
              <a:t>for(k in 2:kmax) {</a:t>
            </a:r>
          </a:p>
          <a:p>
            <a:pPr marL="857250" lvl="2" indent="0">
              <a:lnSpc>
                <a:spcPct val="120000"/>
              </a:lnSpc>
              <a:buNone/>
            </a:pPr>
            <a:r>
              <a:rPr lang="en-US" sz="800" dirty="0">
                <a:latin typeface="Courier" charset="0"/>
                <a:ea typeface="Courier" charset="0"/>
                <a:cs typeface="Courier" charset="0"/>
              </a:rPr>
              <a:t>if(method=="</a:t>
            </a:r>
            <a:r>
              <a:rPr lang="en-US" sz="800" dirty="0" err="1">
                <a:latin typeface="Courier" charset="0"/>
                <a:ea typeface="Courier" charset="0"/>
                <a:cs typeface="Courier" charset="0"/>
              </a:rPr>
              <a:t>kmeans</a:t>
            </a:r>
            <a:r>
              <a:rPr lang="en-US" sz="800" dirty="0">
                <a:latin typeface="Courier" charset="0"/>
                <a:ea typeface="Courier" charset="0"/>
                <a:cs typeface="Courier" charset="0"/>
              </a:rPr>
              <a:t>") {</a:t>
            </a:r>
          </a:p>
          <a:p>
            <a:pPr marL="1314450" lvl="3" indent="0">
              <a:lnSpc>
                <a:spcPct val="120000"/>
              </a:lnSpc>
              <a:buNone/>
            </a:pPr>
            <a:r>
              <a:rPr lang="en-US" sz="800" dirty="0">
                <a:latin typeface="Courier" charset="0"/>
                <a:ea typeface="Courier" charset="0"/>
                <a:cs typeface="Courier" charset="0"/>
              </a:rPr>
              <a:t>clustering&lt;-</a:t>
            </a:r>
            <a:r>
              <a:rPr lang="en-US" sz="800" dirty="0" err="1">
                <a:latin typeface="Courier" charset="0"/>
                <a:ea typeface="Courier" charset="0"/>
                <a:cs typeface="Courier" charset="0"/>
              </a:rPr>
              <a:t>kmeans</a:t>
            </a:r>
            <a:r>
              <a:rPr lang="en-US" sz="8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800" dirty="0" err="1">
                <a:latin typeface="Courier" charset="0"/>
                <a:ea typeface="Courier" charset="0"/>
                <a:cs typeface="Courier" charset="0"/>
              </a:rPr>
              <a:t>dmatrix</a:t>
            </a:r>
            <a:r>
              <a:rPr lang="en-US" sz="800" dirty="0">
                <a:latin typeface="Courier" charset="0"/>
                <a:ea typeface="Courier" charset="0"/>
                <a:cs typeface="Courier" charset="0"/>
              </a:rPr>
              <a:t>, k, </a:t>
            </a:r>
            <a:r>
              <a:rPr lang="en-US" sz="800" dirty="0" err="1">
                <a:latin typeface="Courier" charset="0"/>
                <a:ea typeface="Courier" charset="0"/>
                <a:cs typeface="Courier" charset="0"/>
              </a:rPr>
              <a:t>nstart</a:t>
            </a:r>
            <a:r>
              <a:rPr lang="en-US" sz="800" dirty="0">
                <a:latin typeface="Courier" charset="0"/>
                <a:ea typeface="Courier" charset="0"/>
                <a:cs typeface="Courier" charset="0"/>
              </a:rPr>
              <a:t>=10, </a:t>
            </a:r>
            <a:r>
              <a:rPr lang="en-US" sz="800" dirty="0" err="1">
                <a:latin typeface="Courier" charset="0"/>
                <a:ea typeface="Courier" charset="0"/>
                <a:cs typeface="Courier" charset="0"/>
              </a:rPr>
              <a:t>iter.max</a:t>
            </a:r>
            <a:r>
              <a:rPr lang="en-US" sz="800" dirty="0">
                <a:latin typeface="Courier" charset="0"/>
                <a:ea typeface="Courier" charset="0"/>
                <a:cs typeface="Courier" charset="0"/>
              </a:rPr>
              <a:t>=100)</a:t>
            </a:r>
          </a:p>
          <a:p>
            <a:pPr marL="1314450" lvl="3" indent="0">
              <a:lnSpc>
                <a:spcPct val="120000"/>
              </a:lnSpc>
              <a:buNone/>
            </a:pPr>
            <a:r>
              <a:rPr lang="en-US" sz="800" dirty="0" err="1">
                <a:latin typeface="Courier" charset="0"/>
                <a:ea typeface="Courier" charset="0"/>
                <a:cs typeface="Courier" charset="0"/>
              </a:rPr>
              <a:t>wss</a:t>
            </a:r>
            <a:r>
              <a:rPr lang="en-US" sz="800" dirty="0">
                <a:latin typeface="Courier" charset="0"/>
                <a:ea typeface="Courier" charset="0"/>
                <a:cs typeface="Courier" charset="0"/>
              </a:rPr>
              <a:t>[k] &lt;- </a:t>
            </a:r>
            <a:r>
              <a:rPr lang="en-US" sz="800" dirty="0" err="1">
                <a:latin typeface="Courier" charset="0"/>
                <a:ea typeface="Courier" charset="0"/>
                <a:cs typeface="Courier" charset="0"/>
              </a:rPr>
              <a:t>clustering$tot.withinss</a:t>
            </a:r>
            <a:endParaRPr lang="en-US" sz="800" dirty="0">
              <a:latin typeface="Courier" charset="0"/>
              <a:ea typeface="Courier" charset="0"/>
              <a:cs typeface="Courier" charset="0"/>
            </a:endParaRPr>
          </a:p>
          <a:p>
            <a:pPr marL="857250" lvl="2" indent="0">
              <a:lnSpc>
                <a:spcPct val="120000"/>
              </a:lnSpc>
              <a:buNone/>
            </a:pPr>
            <a:r>
              <a:rPr lang="en-US" sz="800" dirty="0">
                <a:latin typeface="Courier" charset="0"/>
                <a:ea typeface="Courier" charset="0"/>
                <a:cs typeface="Courier" charset="0"/>
              </a:rPr>
              <a:t>}else { # </a:t>
            </a:r>
            <a:r>
              <a:rPr lang="en-US" sz="800" dirty="0" err="1">
                <a:latin typeface="Courier" charset="0"/>
                <a:ea typeface="Courier" charset="0"/>
                <a:cs typeface="Courier" charset="0"/>
              </a:rPr>
              <a:t>hclust</a:t>
            </a:r>
            <a:endParaRPr lang="en-US" sz="800" dirty="0">
              <a:latin typeface="Courier" charset="0"/>
              <a:ea typeface="Courier" charset="0"/>
              <a:cs typeface="Courier" charset="0"/>
            </a:endParaRPr>
          </a:p>
          <a:p>
            <a:pPr marL="1314450" lvl="3" indent="0">
              <a:lnSpc>
                <a:spcPct val="120000"/>
              </a:lnSpc>
              <a:buNone/>
            </a:pPr>
            <a:r>
              <a:rPr lang="en-US" sz="800" dirty="0">
                <a:latin typeface="Courier" charset="0"/>
                <a:ea typeface="Courier" charset="0"/>
                <a:cs typeface="Courier" charset="0"/>
              </a:rPr>
              <a:t>d &lt;- </a:t>
            </a:r>
            <a:r>
              <a:rPr lang="en-US" sz="800" dirty="0" err="1">
                <a:latin typeface="Courier" charset="0"/>
                <a:ea typeface="Courier" charset="0"/>
                <a:cs typeface="Courier" charset="0"/>
              </a:rPr>
              <a:t>dist</a:t>
            </a:r>
            <a:r>
              <a:rPr lang="en-US" sz="8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800" dirty="0" err="1">
                <a:latin typeface="Courier" charset="0"/>
                <a:ea typeface="Courier" charset="0"/>
                <a:cs typeface="Courier" charset="0"/>
              </a:rPr>
              <a:t>dmatrix</a:t>
            </a:r>
            <a:r>
              <a:rPr lang="en-US" sz="800" dirty="0">
                <a:latin typeface="Courier" charset="0"/>
                <a:ea typeface="Courier" charset="0"/>
                <a:cs typeface="Courier" charset="0"/>
              </a:rPr>
              <a:t>, method="</a:t>
            </a:r>
            <a:r>
              <a:rPr lang="en-US" sz="800" dirty="0" err="1">
                <a:latin typeface="Courier" charset="0"/>
                <a:ea typeface="Courier" charset="0"/>
                <a:cs typeface="Courier" charset="0"/>
              </a:rPr>
              <a:t>euclidean</a:t>
            </a:r>
            <a:r>
              <a:rPr lang="en-US" sz="800" dirty="0">
                <a:latin typeface="Courier" charset="0"/>
                <a:ea typeface="Courier" charset="0"/>
                <a:cs typeface="Courier" charset="0"/>
              </a:rPr>
              <a:t>")</a:t>
            </a:r>
          </a:p>
          <a:p>
            <a:pPr marL="1314450" lvl="3" indent="0">
              <a:lnSpc>
                <a:spcPct val="120000"/>
              </a:lnSpc>
              <a:buNone/>
            </a:pPr>
            <a:r>
              <a:rPr lang="en-US" sz="800" dirty="0" err="1">
                <a:latin typeface="Courier" charset="0"/>
                <a:ea typeface="Courier" charset="0"/>
                <a:cs typeface="Courier" charset="0"/>
              </a:rPr>
              <a:t>pfit</a:t>
            </a:r>
            <a:r>
              <a:rPr lang="en-US" sz="800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sz="800" dirty="0" err="1">
                <a:latin typeface="Courier" charset="0"/>
                <a:ea typeface="Courier" charset="0"/>
                <a:cs typeface="Courier" charset="0"/>
              </a:rPr>
              <a:t>hclust</a:t>
            </a:r>
            <a:r>
              <a:rPr lang="en-US" sz="800" dirty="0">
                <a:latin typeface="Courier" charset="0"/>
                <a:ea typeface="Courier" charset="0"/>
                <a:cs typeface="Courier" charset="0"/>
              </a:rPr>
              <a:t>(d, method="ward")</a:t>
            </a:r>
          </a:p>
          <a:p>
            <a:pPr marL="1314450" lvl="3" indent="0">
              <a:lnSpc>
                <a:spcPct val="120000"/>
              </a:lnSpc>
              <a:buNone/>
            </a:pPr>
            <a:r>
              <a:rPr lang="en-US" sz="800" dirty="0">
                <a:latin typeface="Courier" charset="0"/>
                <a:ea typeface="Courier" charset="0"/>
                <a:cs typeface="Courier" charset="0"/>
              </a:rPr>
              <a:t>labels &lt;- </a:t>
            </a:r>
            <a:r>
              <a:rPr lang="en-US" sz="800" dirty="0" err="1">
                <a:latin typeface="Courier" charset="0"/>
                <a:ea typeface="Courier" charset="0"/>
                <a:cs typeface="Courier" charset="0"/>
              </a:rPr>
              <a:t>cutree</a:t>
            </a:r>
            <a:r>
              <a:rPr lang="en-US" sz="8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800" dirty="0" err="1">
                <a:latin typeface="Courier" charset="0"/>
                <a:ea typeface="Courier" charset="0"/>
                <a:cs typeface="Courier" charset="0"/>
              </a:rPr>
              <a:t>pfit</a:t>
            </a:r>
            <a:r>
              <a:rPr lang="en-US" sz="800" dirty="0">
                <a:latin typeface="Courier" charset="0"/>
                <a:ea typeface="Courier" charset="0"/>
                <a:cs typeface="Courier" charset="0"/>
              </a:rPr>
              <a:t>, k=k)</a:t>
            </a:r>
          </a:p>
          <a:p>
            <a:pPr marL="1314450" lvl="3" indent="0">
              <a:lnSpc>
                <a:spcPct val="120000"/>
              </a:lnSpc>
              <a:buNone/>
            </a:pPr>
            <a:r>
              <a:rPr lang="en-US" sz="800" dirty="0" err="1">
                <a:latin typeface="Courier" charset="0"/>
                <a:ea typeface="Courier" charset="0"/>
                <a:cs typeface="Courier" charset="0"/>
              </a:rPr>
              <a:t>wss</a:t>
            </a:r>
            <a:r>
              <a:rPr lang="en-US" sz="800" dirty="0">
                <a:latin typeface="Courier" charset="0"/>
                <a:ea typeface="Courier" charset="0"/>
                <a:cs typeface="Courier" charset="0"/>
              </a:rPr>
              <a:t>[k] &lt;- </a:t>
            </a:r>
            <a:r>
              <a:rPr lang="en-US" sz="800" dirty="0" err="1">
                <a:latin typeface="Courier" charset="0"/>
                <a:ea typeface="Courier" charset="0"/>
                <a:cs typeface="Courier" charset="0"/>
              </a:rPr>
              <a:t>wss.total</a:t>
            </a:r>
            <a:r>
              <a:rPr lang="en-US" sz="8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800" dirty="0" err="1">
                <a:latin typeface="Courier" charset="0"/>
                <a:ea typeface="Courier" charset="0"/>
                <a:cs typeface="Courier" charset="0"/>
              </a:rPr>
              <a:t>dmatrix</a:t>
            </a:r>
            <a:r>
              <a:rPr lang="en-US" sz="800" dirty="0">
                <a:latin typeface="Courier" charset="0"/>
                <a:ea typeface="Courier" charset="0"/>
                <a:cs typeface="Courier" charset="0"/>
              </a:rPr>
              <a:t>, labels)</a:t>
            </a:r>
          </a:p>
          <a:p>
            <a:pPr marL="857250" lvl="2" indent="0">
              <a:lnSpc>
                <a:spcPct val="120000"/>
              </a:lnSpc>
              <a:buNone/>
            </a:pPr>
            <a:r>
              <a:rPr lang="en-US" sz="8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9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457200" lvl="1" indent="0">
              <a:buNone/>
            </a:pPr>
            <a:r>
              <a:rPr lang="en-US" sz="900" dirty="0" err="1">
                <a:latin typeface="Courier" charset="0"/>
                <a:ea typeface="Courier" charset="0"/>
                <a:cs typeface="Courier" charset="0"/>
              </a:rPr>
              <a:t>bss</a:t>
            </a:r>
            <a:r>
              <a:rPr lang="en-US" sz="900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sz="900" dirty="0" err="1">
                <a:latin typeface="Courier" charset="0"/>
                <a:ea typeface="Courier" charset="0"/>
                <a:cs typeface="Courier" charset="0"/>
              </a:rPr>
              <a:t>totss</a:t>
            </a:r>
            <a:r>
              <a:rPr lang="en-US" sz="900" dirty="0">
                <a:latin typeface="Courier" charset="0"/>
                <a:ea typeface="Courier" charset="0"/>
                <a:cs typeface="Courier" charset="0"/>
              </a:rPr>
              <a:t> - </a:t>
            </a:r>
            <a:r>
              <a:rPr lang="en-US" sz="900" dirty="0" err="1">
                <a:latin typeface="Courier" charset="0"/>
                <a:ea typeface="Courier" charset="0"/>
                <a:cs typeface="Courier" charset="0"/>
              </a:rPr>
              <a:t>wss</a:t>
            </a:r>
            <a:endParaRPr lang="en-US" sz="900" dirty="0">
              <a:latin typeface="Courier" charset="0"/>
              <a:ea typeface="Courier" charset="0"/>
              <a:cs typeface="Courier" charset="0"/>
            </a:endParaRPr>
          </a:p>
          <a:p>
            <a:pPr marL="457200" lvl="1" indent="0">
              <a:buNone/>
            </a:pPr>
            <a:r>
              <a:rPr lang="is-IS" sz="900" dirty="0">
                <a:latin typeface="Courier" charset="0"/>
                <a:ea typeface="Courier" charset="0"/>
                <a:cs typeface="Courier" charset="0"/>
              </a:rPr>
              <a:t>crit.num &lt;- bss/(0:(kmax-1))</a:t>
            </a:r>
          </a:p>
          <a:p>
            <a:pPr marL="457200" lvl="1" indent="0">
              <a:buNone/>
            </a:pPr>
            <a:r>
              <a:rPr lang="en-US" sz="900" dirty="0" err="1">
                <a:latin typeface="Courier" charset="0"/>
                <a:ea typeface="Courier" charset="0"/>
                <a:cs typeface="Courier" charset="0"/>
              </a:rPr>
              <a:t>crit.denom</a:t>
            </a:r>
            <a:r>
              <a:rPr lang="en-US" sz="900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sz="900" dirty="0" err="1">
                <a:latin typeface="Courier" charset="0"/>
                <a:ea typeface="Courier" charset="0"/>
                <a:cs typeface="Courier" charset="0"/>
              </a:rPr>
              <a:t>wss</a:t>
            </a:r>
            <a:r>
              <a:rPr lang="en-US" sz="900" dirty="0">
                <a:latin typeface="Courier" charset="0"/>
                <a:ea typeface="Courier" charset="0"/>
                <a:cs typeface="Courier" charset="0"/>
              </a:rPr>
              <a:t>/(</a:t>
            </a:r>
            <a:r>
              <a:rPr lang="en-US" sz="900" dirty="0" err="1">
                <a:latin typeface="Courier" charset="0"/>
                <a:ea typeface="Courier" charset="0"/>
                <a:cs typeface="Courier" charset="0"/>
              </a:rPr>
              <a:t>npts</a:t>
            </a:r>
            <a:r>
              <a:rPr lang="en-US" sz="900" dirty="0">
                <a:latin typeface="Courier" charset="0"/>
                <a:ea typeface="Courier" charset="0"/>
                <a:cs typeface="Courier" charset="0"/>
              </a:rPr>
              <a:t> - 1:kmax)</a:t>
            </a:r>
          </a:p>
          <a:p>
            <a:pPr marL="457200" lvl="1" indent="0">
              <a:buNone/>
            </a:pPr>
            <a:r>
              <a:rPr lang="en-US" sz="900" dirty="0">
                <a:latin typeface="Courier" charset="0"/>
                <a:ea typeface="Courier" charset="0"/>
                <a:cs typeface="Courier" charset="0"/>
              </a:rPr>
              <a:t>list(</a:t>
            </a:r>
            <a:r>
              <a:rPr lang="en-US" sz="900" dirty="0" err="1">
                <a:latin typeface="Courier" charset="0"/>
                <a:ea typeface="Courier" charset="0"/>
                <a:cs typeface="Courier" charset="0"/>
              </a:rPr>
              <a:t>crit</a:t>
            </a:r>
            <a:r>
              <a:rPr lang="en-US" sz="9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900" dirty="0" err="1">
                <a:latin typeface="Courier" charset="0"/>
                <a:ea typeface="Courier" charset="0"/>
                <a:cs typeface="Courier" charset="0"/>
              </a:rPr>
              <a:t>crit.num</a:t>
            </a:r>
            <a:r>
              <a:rPr lang="en-US" sz="900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900" dirty="0" err="1">
                <a:latin typeface="Courier" charset="0"/>
                <a:ea typeface="Courier" charset="0"/>
                <a:cs typeface="Courier" charset="0"/>
              </a:rPr>
              <a:t>crit.denom</a:t>
            </a:r>
            <a:r>
              <a:rPr lang="en-US" sz="9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900" dirty="0" err="1">
                <a:latin typeface="Courier" charset="0"/>
                <a:ea typeface="Courier" charset="0"/>
                <a:cs typeface="Courier" charset="0"/>
              </a:rPr>
              <a:t>wss</a:t>
            </a:r>
            <a:r>
              <a:rPr lang="en-US" sz="9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900" dirty="0" err="1">
                <a:latin typeface="Courier" charset="0"/>
                <a:ea typeface="Courier" charset="0"/>
                <a:cs typeface="Courier" charset="0"/>
              </a:rPr>
              <a:t>wss</a:t>
            </a:r>
            <a:r>
              <a:rPr lang="en-US" sz="9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900" dirty="0" err="1">
                <a:latin typeface="Courier" charset="0"/>
                <a:ea typeface="Courier" charset="0"/>
                <a:cs typeface="Courier" charset="0"/>
              </a:rPr>
              <a:t>totss</a:t>
            </a:r>
            <a:r>
              <a:rPr lang="en-US" sz="9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900" dirty="0" err="1">
                <a:latin typeface="Courier" charset="0"/>
                <a:ea typeface="Courier" charset="0"/>
                <a:cs typeface="Courier" charset="0"/>
              </a:rPr>
              <a:t>totss</a:t>
            </a:r>
            <a:r>
              <a:rPr lang="en-US" sz="9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lang="en-US" sz="10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6757BB-29B8-439E-BED1-34A42EA28BB4}"/>
              </a:ext>
            </a:extLst>
          </p:cNvPr>
          <p:cNvSpPr txBox="1"/>
          <p:nvPr/>
        </p:nvSpPr>
        <p:spPr>
          <a:xfrm>
            <a:off x="5475865" y="6581994"/>
            <a:ext cx="39546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9471970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Evaluating clusterings with different numbers of clusters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library(reshape2)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source("../CH.R")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source("../WSS.R")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clustcrit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ch_criterion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pmatrix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10, method="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hclust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")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critframe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data.frame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(k=1:10,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ch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=scale(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clustcrit$crit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),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wss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=scale(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clustcrit$wss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critframe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&lt;- melt(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critframe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id.vars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=c("k"),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variable.name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="measure",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value.name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="score")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ggplot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critframe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aes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(x=k, y=score, color=measure)) +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geom_point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aes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(shape=measure)) +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geom_line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aes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linetype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=measure)) +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scale_x_continuous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(breaks=1:10, labels=1:10)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A90CEE-65F9-496B-BA83-B7B853E8B7A3}"/>
              </a:ext>
            </a:extLst>
          </p:cNvPr>
          <p:cNvSpPr txBox="1"/>
          <p:nvPr/>
        </p:nvSpPr>
        <p:spPr>
          <a:xfrm>
            <a:off x="5475865" y="6581994"/>
            <a:ext cx="39546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39248507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the </a:t>
            </a:r>
            <a:r>
              <a:rPr lang="en-US" sz="4000" dirty="0">
                <a:latin typeface="Courier" charset="0"/>
                <a:ea typeface="Courier" charset="0"/>
                <a:cs typeface="Courier" charset="0"/>
              </a:rPr>
              <a:t>KMEANSRUNS</a:t>
            </a:r>
            <a:r>
              <a:rPr lang="en-US" sz="4000" dirty="0"/>
              <a:t> function</a:t>
            </a:r>
            <a:r>
              <a:rPr lang="en-US" sz="3600" dirty="0"/>
              <a:t> for picking </a:t>
            </a:r>
            <a:r>
              <a:rPr lang="en-US" sz="3600" i="1" dirty="0"/>
              <a:t>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clustering.ch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kmeansruns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pmatrix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krange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=1:10, criterion="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ch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")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clustering.ch$bestk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clustering.ch$crit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critframe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data.frame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(k=1:10,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ch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=scale(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clustering.ch$crit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),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asw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=scale(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clustering.asw$crit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critframe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&lt;- melt(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critframe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id.vars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=c(</a:t>
            </a:r>
            <a:r>
              <a:rPr lang="en-US" altLang="zh-TW" sz="1600" dirty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k</a:t>
            </a:r>
            <a:r>
              <a:rPr lang="en-US" altLang="zh-TW" sz="1600" dirty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),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variable.name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altLang="zh-TW" sz="1600" dirty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measure</a:t>
            </a:r>
            <a:r>
              <a:rPr lang="en-US" altLang="zh-TW" sz="1600" dirty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value.name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="score")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ggplot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critframe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aes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(x=k, y=score, color=measure)) +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geom_point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aes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(shape=measure)) +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geom_line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aes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linetype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=measure)) +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scale_x_continuous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(breaks=1:10, labels=1:10)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90319C-5A57-4E7E-BFA5-1F791F097994}"/>
              </a:ext>
            </a:extLst>
          </p:cNvPr>
          <p:cNvSpPr txBox="1"/>
          <p:nvPr/>
        </p:nvSpPr>
        <p:spPr>
          <a:xfrm>
            <a:off x="5475865" y="6581994"/>
            <a:ext cx="39546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0630949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Assigning new points to clusters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dirty="0" err="1">
                <a:solidFill>
                  <a:schemeClr val="accent1"/>
                </a:solidFill>
                <a:ea typeface="Courier" charset="0"/>
                <a:cs typeface="Courier" charset="0"/>
              </a:rPr>
              <a:t>assign.R</a:t>
            </a:r>
            <a:endParaRPr lang="en-US" sz="2800" dirty="0">
              <a:solidFill>
                <a:schemeClr val="accent1"/>
              </a:solidFill>
              <a:ea typeface="Courier" charset="0"/>
              <a:cs typeface="Courier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assign_cluster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&lt;- function(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newpt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, centers,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xcenter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=0,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xscale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=1)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xpt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&lt;- (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newpt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-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xcenter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)/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xscale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dists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&lt;- apply(centers, 1, 	FUN=function(c0){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sqr_edist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(c0,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xpt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)})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which.min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dists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14DECA-BF35-48A1-863F-E0DB2AEA41D6}"/>
              </a:ext>
            </a:extLst>
          </p:cNvPr>
          <p:cNvSpPr txBox="1"/>
          <p:nvPr/>
        </p:nvSpPr>
        <p:spPr>
          <a:xfrm>
            <a:off x="5475865" y="6581994"/>
            <a:ext cx="39546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038723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92108EE-FDFE-BB43-B4E9-C6AAE422BA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Whether a given cluster is </a:t>
            </a:r>
            <a:r>
              <a:rPr lang="en-US" altLang="zh-TW" sz="3600" i="1" dirty="0"/>
              <a:t>real</a:t>
            </a:r>
            <a:r>
              <a:rPr lang="en-US" altLang="zh-TW" sz="3600" dirty="0"/>
              <a:t>?</a:t>
            </a:r>
            <a:endParaRPr lang="en-US" sz="3600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CE9A5ACF-0626-AD43-BFE0-857F645228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9017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Jaccard coefficient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</a:rPr>
                  <a:t>whether a cluster represents true structure is to see if the cluster holds up under plausible variations in the dataset?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i="1" dirty="0" err="1">
                    <a:solidFill>
                      <a:schemeClr val="bg2">
                        <a:lumMod val="25000"/>
                      </a:schemeClr>
                    </a:solidFill>
                    <a:latin typeface="+mn-lt"/>
                    <a:ea typeface="Courier" charset="0"/>
                    <a:cs typeface="Courier" charset="0"/>
                  </a:rPr>
                  <a:t>clusterboot</a:t>
                </a:r>
                <a:r>
                  <a:rPr lang="en-US" sz="2400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</a:rPr>
                  <a:t> (</a:t>
                </a:r>
                <a:r>
                  <a:rPr lang="en-US" sz="2400" dirty="0" err="1">
                    <a:solidFill>
                      <a:schemeClr val="bg2">
                        <a:lumMod val="25000"/>
                      </a:schemeClr>
                    </a:solidFill>
                    <a:latin typeface="+mn-lt"/>
                  </a:rPr>
                  <a:t>fpc</a:t>
                </a:r>
                <a:r>
                  <a:rPr lang="en-US" sz="2400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</a:rPr>
                  <a:t> package)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</a:rPr>
                  <a:t>use bootstrap resampling to evaluate how stable a given cluster is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</a:rPr>
                  <a:t>Jaccard coefficient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sz="1800" dirty="0">
                    <a:solidFill>
                      <a:schemeClr val="bg2">
                        <a:lumMod val="25000"/>
                      </a:schemeClr>
                    </a:solidFill>
                  </a:rPr>
                  <a:t>The </a:t>
                </a:r>
                <a:r>
                  <a:rPr lang="en-US" sz="1800" dirty="0" err="1">
                    <a:solidFill>
                      <a:schemeClr val="bg2">
                        <a:lumMod val="25000"/>
                      </a:schemeClr>
                    </a:solidFill>
                  </a:rPr>
                  <a:t>Jaccard</a:t>
                </a:r>
                <a:r>
                  <a:rPr lang="en-US" sz="1800" dirty="0">
                    <a:solidFill>
                      <a:schemeClr val="bg2">
                        <a:lumMod val="25000"/>
                      </a:schemeClr>
                    </a:solidFill>
                  </a:rPr>
                  <a:t> similarity between two sets A and B 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sz="1800" dirty="0">
                    <a:solidFill>
                      <a:schemeClr val="bg2">
                        <a:lumMod val="25000"/>
                      </a:schemeClr>
                    </a:solidFill>
                  </a:rPr>
                  <a:t>the number of elements in the intersection of A and B / the number of elements in the union of A and B.</a:t>
                </a:r>
              </a:p>
              <a:p>
                <a:pPr lvl="2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b="0" i="0" smtClean="0">
                        <a:solidFill>
                          <a:schemeClr val="bg2">
                            <a:lumMod val="25000"/>
                          </a:schemeClr>
                        </a:solidFill>
                      </a:rPr>
                      <m:t>Jaccard</m:t>
                    </m:r>
                    <m:r>
                      <a:rPr lang="en-US" sz="1800" b="0" i="1" smtClean="0">
                        <a:solidFill>
                          <a:schemeClr val="bg2">
                            <a:lumMod val="25000"/>
                          </a:schemeClr>
                        </a:solidFill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180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</a:rPr>
                              <m:t>𝐴</m:t>
                            </m:r>
                            <m:r>
                              <a:rPr lang="en-US" sz="18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sz="18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180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</a:rPr>
                              <m:t>𝐴</m:t>
                            </m:r>
                            <m:r>
                              <a:rPr lang="en-US" sz="18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ea typeface="Cambria Math" panose="02040503050406030204" pitchFamily="18" charset="0"/>
                              </a:rPr>
                              <m:t>∪</m:t>
                            </m:r>
                            <m:r>
                              <a:rPr lang="en-US" sz="18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den>
                    </m:f>
                  </m:oMath>
                </a14:m>
                <a:endParaRPr lang="en-US" sz="18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6" t="-1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4D3CC6C-F984-42C4-BB61-4A3858336846}"/>
              </a:ext>
            </a:extLst>
          </p:cNvPr>
          <p:cNvSpPr txBox="1"/>
          <p:nvPr/>
        </p:nvSpPr>
        <p:spPr>
          <a:xfrm>
            <a:off x="5475865" y="6581994"/>
            <a:ext cx="39546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4914613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general strategy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Cluster the data as usual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Bootstrap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Draw a new dataset (of the same size as the original) by resampling the original dataset with replacement</a:t>
            </a:r>
          </a:p>
          <a:p>
            <a:pPr lvl="3">
              <a:lnSpc>
                <a:spcPct val="100000"/>
              </a:lnSpc>
            </a:pPr>
            <a:r>
              <a:rPr lang="en-US" sz="1650" dirty="0">
                <a:solidFill>
                  <a:schemeClr val="bg2">
                    <a:lumMod val="25000"/>
                  </a:schemeClr>
                </a:solidFill>
              </a:rPr>
              <a:t>some of the data points may show up more than once, and others not at all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Cluster the new dataset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For every cluster in the original clustering, find the most similar cluster in the new clustering (the one that gives the maximum Jaccard coefficient) and record that value</a:t>
            </a:r>
          </a:p>
          <a:p>
            <a:pPr lvl="3">
              <a:lnSpc>
                <a:spcPct val="100000"/>
              </a:lnSpc>
            </a:pPr>
            <a:r>
              <a:rPr lang="en-US" sz="1650" dirty="0">
                <a:solidFill>
                  <a:schemeClr val="bg2">
                    <a:lumMod val="25000"/>
                  </a:schemeClr>
                </a:solidFill>
              </a:rPr>
              <a:t>If this maximum Jaccard coefficient is less than 0.5, the original cluster is considered to be dissolved.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Repeat Bootstrap several times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21A94F-E6DF-4382-A41E-8E6AB38F7E27}"/>
              </a:ext>
            </a:extLst>
          </p:cNvPr>
          <p:cNvSpPr txBox="1"/>
          <p:nvPr/>
        </p:nvSpPr>
        <p:spPr>
          <a:xfrm>
            <a:off x="5475865" y="6581994"/>
            <a:ext cx="39546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6201776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stability by </a:t>
            </a:r>
            <a:r>
              <a:rPr lang="en-US" altLang="zh-TW" dirty="0"/>
              <a:t>Jaccard coefficient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The cluster stability of each cluster in the original clustering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the mean value of its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Jaccard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coefficient over all the bootstrap iterations.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stability value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0.6 &lt;= :  unstable.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0.6 ~ 0.75 : measure a pattern in the data, but there isn’t high certainty about which points should be clustered together.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0.85 &gt;= : highly stable (they’re likely to be real clusters).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4471CB-DB08-4988-AEC1-F18EAB164777}"/>
              </a:ext>
            </a:extLst>
          </p:cNvPr>
          <p:cNvSpPr txBox="1"/>
          <p:nvPr/>
        </p:nvSpPr>
        <p:spPr>
          <a:xfrm>
            <a:off x="5475865" y="6581994"/>
            <a:ext cx="39546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1442086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clusterboot</a:t>
            </a:r>
            <a:r>
              <a:rPr lang="en-US" altLang="zh-TW" dirty="0"/>
              <a:t> with heretical clustering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library(“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fpc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”)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cboot.hclust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clusterboot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pmatrix,clustermethod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1600" dirty="0" err="1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hclustCBI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,method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="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ward.D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", k=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kbest.p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summary(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cboot.hclust$result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groups&lt;-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cboot.hclust$result$partition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print_clusters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(groups,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kbest.p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cboot.hclust$bootmean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cboot.hclust$bootbrd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28AD84-D76D-4800-AEE1-DABCF80931F3}"/>
              </a:ext>
            </a:extLst>
          </p:cNvPr>
          <p:cNvSpPr txBox="1"/>
          <p:nvPr/>
        </p:nvSpPr>
        <p:spPr>
          <a:xfrm>
            <a:off x="5475865" y="6581994"/>
            <a:ext cx="39546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41714769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err="1">
                <a:latin typeface="Courier" charset="0"/>
                <a:ea typeface="Courier" charset="0"/>
                <a:cs typeface="Courier" charset="0"/>
              </a:rPr>
              <a:t>clusterboot</a:t>
            </a:r>
            <a:r>
              <a:rPr lang="en-US" sz="4000" dirty="0"/>
              <a:t> with </a:t>
            </a:r>
            <a:r>
              <a:rPr lang="en-US" sz="4000" i="1" dirty="0"/>
              <a:t>k</a:t>
            </a:r>
            <a:r>
              <a:rPr lang="en-US" sz="4000" dirty="0"/>
              <a:t>-means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cboot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&lt;-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clusterboot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pmatrix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clustermethod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1800" dirty="0" err="1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kmeansCBI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, runs=100,iter.max=100,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krange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kbest.p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, seed=15555)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groups &lt;-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cboot$result$partition</a:t>
            </a: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print_clusters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cboot$result$partition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kbest.p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cboot$bootmean</a:t>
            </a: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cboot$bootbrd</a:t>
            </a: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628340-263D-49D8-8A61-831908F71F01}"/>
              </a:ext>
            </a:extLst>
          </p:cNvPr>
          <p:cNvSpPr txBox="1"/>
          <p:nvPr/>
        </p:nvSpPr>
        <p:spPr>
          <a:xfrm>
            <a:off x="5475865" y="6581994"/>
            <a:ext cx="39546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2617001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supervised vs. unsupervised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 </a:t>
            </a:r>
            <a:r>
              <a:rPr lang="en-US" dirty="0">
                <a:solidFill>
                  <a:schemeClr val="accent1"/>
                </a:solidFill>
              </a:rPr>
              <a:t>supervised</a:t>
            </a:r>
            <a:r>
              <a:rPr lang="en-US" dirty="0"/>
              <a:t> learning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Input: a set of </a:t>
            </a:r>
            <a:r>
              <a:rPr lang="en-US" i="1" dirty="0"/>
              <a:t>p</a:t>
            </a:r>
            <a:r>
              <a:rPr lang="en-US" dirty="0"/>
              <a:t> features </a:t>
            </a:r>
            <a:r>
              <a:rPr lang="en-US" i="1" dirty="0"/>
              <a:t>X</a:t>
            </a:r>
            <a:r>
              <a:rPr lang="en-US" baseline="-25000" dirty="0"/>
              <a:t>1</a:t>
            </a:r>
            <a:r>
              <a:rPr lang="en-US" dirty="0"/>
              <a:t>,</a:t>
            </a:r>
            <a:r>
              <a:rPr lang="en-US" i="1" dirty="0"/>
              <a:t>X</a:t>
            </a:r>
            <a:r>
              <a:rPr lang="en-US" baseline="-25000" dirty="0"/>
              <a:t>2</a:t>
            </a:r>
            <a:r>
              <a:rPr lang="en-US" dirty="0"/>
              <a:t>, . . .,</a:t>
            </a:r>
            <a:r>
              <a:rPr lang="en-US" i="1" dirty="0" err="1"/>
              <a:t>X</a:t>
            </a:r>
            <a:r>
              <a:rPr lang="en-US" i="1" baseline="-25000" dirty="0" err="1"/>
              <a:t>p</a:t>
            </a:r>
            <a:r>
              <a:rPr lang="en-US" dirty="0"/>
              <a:t>, measured on </a:t>
            </a:r>
            <a:r>
              <a:rPr lang="en-US" i="1" dirty="0"/>
              <a:t>n</a:t>
            </a:r>
            <a:r>
              <a:rPr lang="en-US" dirty="0"/>
              <a:t> observations, and a response </a:t>
            </a:r>
            <a:r>
              <a:rPr lang="en-US" i="1" dirty="0"/>
              <a:t>Y</a:t>
            </a:r>
            <a:r>
              <a:rPr lang="en-US" dirty="0"/>
              <a:t> also measured on those same </a:t>
            </a:r>
            <a:r>
              <a:rPr lang="en-US" i="1" dirty="0"/>
              <a:t>n </a:t>
            </a:r>
            <a:r>
              <a:rPr lang="en-US" dirty="0"/>
              <a:t>observations</a:t>
            </a:r>
          </a:p>
          <a:p>
            <a:pPr lvl="1">
              <a:lnSpc>
                <a:spcPct val="100000"/>
              </a:lnSpc>
            </a:pPr>
            <a:r>
              <a:rPr lang="sk-SK" dirty="0"/>
              <a:t> </a:t>
            </a:r>
            <a:r>
              <a:rPr lang="sk-SK" dirty="0" err="1"/>
              <a:t>Goal</a:t>
            </a:r>
            <a:r>
              <a:rPr lang="sk-SK" dirty="0"/>
              <a:t>: </a:t>
            </a:r>
            <a:r>
              <a:rPr lang="sk-SK" dirty="0" err="1"/>
              <a:t>predict</a:t>
            </a:r>
            <a:r>
              <a:rPr lang="sk-SK" dirty="0"/>
              <a:t> </a:t>
            </a:r>
            <a:r>
              <a:rPr lang="sk-SK" i="1" dirty="0"/>
              <a:t>Y </a:t>
            </a:r>
            <a:r>
              <a:rPr lang="sk-SK" dirty="0" err="1"/>
              <a:t>using</a:t>
            </a:r>
            <a:r>
              <a:rPr lang="sk-SK" dirty="0"/>
              <a:t> </a:t>
            </a:r>
            <a:r>
              <a:rPr lang="sk-SK" i="1" dirty="0"/>
              <a:t>X</a:t>
            </a:r>
            <a:r>
              <a:rPr lang="sk-SK" baseline="-25000" dirty="0"/>
              <a:t>1</a:t>
            </a:r>
            <a:r>
              <a:rPr lang="sk-SK" dirty="0"/>
              <a:t>,</a:t>
            </a:r>
            <a:r>
              <a:rPr lang="sk-SK" i="1" dirty="0"/>
              <a:t>X</a:t>
            </a:r>
            <a:r>
              <a:rPr lang="sk-SK" baseline="-25000" dirty="0"/>
              <a:t>2</a:t>
            </a:r>
            <a:r>
              <a:rPr lang="sk-SK" dirty="0"/>
              <a:t>, . . . , </a:t>
            </a:r>
            <a:r>
              <a:rPr lang="sk-SK" i="1" dirty="0" err="1"/>
              <a:t>X</a:t>
            </a:r>
            <a:r>
              <a:rPr lang="sk-SK" i="1" baseline="-25000" dirty="0" err="1"/>
              <a:t>p</a:t>
            </a:r>
            <a:endParaRPr lang="sk-SK" i="1" baseline="-25000" dirty="0"/>
          </a:p>
          <a:p>
            <a:pPr marL="385762" indent="-342900">
              <a:lnSpc>
                <a:spcPct val="100000"/>
              </a:lnSpc>
            </a:pPr>
            <a:r>
              <a:rPr lang="en-US" altLang="zh-TW" dirty="0">
                <a:solidFill>
                  <a:schemeClr val="accent1"/>
                </a:solidFill>
              </a:rPr>
              <a:t>unsupervised</a:t>
            </a:r>
            <a:r>
              <a:rPr lang="en-US" altLang="zh-TW" dirty="0"/>
              <a:t> learning</a:t>
            </a:r>
            <a:endParaRPr lang="sk-SK" dirty="0"/>
          </a:p>
          <a:p>
            <a:pPr marL="685800" lvl="1" indent="-342900">
              <a:lnSpc>
                <a:spcPct val="100000"/>
              </a:lnSpc>
            </a:pPr>
            <a:r>
              <a:rPr lang="sk-SK" dirty="0" err="1"/>
              <a:t>Input</a:t>
            </a:r>
            <a:r>
              <a:rPr lang="sk-SK" dirty="0"/>
              <a:t>: </a:t>
            </a:r>
            <a:r>
              <a:rPr lang="sk-SK" i="1" dirty="0"/>
              <a:t>X</a:t>
            </a:r>
            <a:r>
              <a:rPr lang="sk-SK" baseline="-25000" dirty="0"/>
              <a:t>1</a:t>
            </a:r>
            <a:r>
              <a:rPr lang="sk-SK" dirty="0"/>
              <a:t> ,</a:t>
            </a:r>
            <a:r>
              <a:rPr lang="sk-SK" i="1" dirty="0"/>
              <a:t>X</a:t>
            </a:r>
            <a:r>
              <a:rPr lang="sk-SK" baseline="-25000" dirty="0"/>
              <a:t>2</a:t>
            </a:r>
            <a:r>
              <a:rPr lang="sk-SK" dirty="0"/>
              <a:t> , . . . , </a:t>
            </a:r>
            <a:r>
              <a:rPr lang="sk-SK" i="1" dirty="0" err="1"/>
              <a:t>X</a:t>
            </a:r>
            <a:r>
              <a:rPr lang="sk-SK" i="1" baseline="-25000" dirty="0" err="1"/>
              <a:t>p</a:t>
            </a:r>
            <a:r>
              <a:rPr lang="sk-SK" dirty="0"/>
              <a:t> </a:t>
            </a:r>
            <a:r>
              <a:rPr lang="sk-SK" dirty="0" err="1"/>
              <a:t>measured</a:t>
            </a:r>
            <a:r>
              <a:rPr lang="sk-SK" dirty="0"/>
              <a:t> on </a:t>
            </a:r>
            <a:r>
              <a:rPr lang="sk-SK" i="1" dirty="0"/>
              <a:t>n</a:t>
            </a:r>
            <a:r>
              <a:rPr lang="sk-SK" dirty="0"/>
              <a:t> </a:t>
            </a:r>
            <a:r>
              <a:rPr lang="sk-SK" dirty="0" err="1"/>
              <a:t>observations</a:t>
            </a:r>
            <a:endParaRPr lang="sk-SK" dirty="0"/>
          </a:p>
          <a:p>
            <a:pPr marL="685800" lvl="1" indent="-342900">
              <a:lnSpc>
                <a:spcPct val="100000"/>
              </a:lnSpc>
            </a:pPr>
            <a:r>
              <a:rPr lang="sk-SK" dirty="0"/>
              <a:t>Output:  </a:t>
            </a:r>
            <a:r>
              <a:rPr lang="sk-SK" dirty="0" err="1"/>
              <a:t>discover</a:t>
            </a:r>
            <a:r>
              <a:rPr lang="sk-SK" dirty="0"/>
              <a:t> </a:t>
            </a:r>
            <a:r>
              <a:rPr lang="sk-SK" dirty="0" err="1"/>
              <a:t>interesting</a:t>
            </a:r>
            <a:r>
              <a:rPr lang="sk-SK" dirty="0"/>
              <a:t> </a:t>
            </a:r>
            <a:r>
              <a:rPr lang="sk-SK" dirty="0" err="1"/>
              <a:t>things</a:t>
            </a:r>
            <a:r>
              <a:rPr lang="sk-SK" dirty="0"/>
              <a:t> </a:t>
            </a:r>
            <a:r>
              <a:rPr lang="sk-SK" dirty="0" err="1"/>
              <a:t>about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measurements</a:t>
            </a:r>
            <a:endParaRPr lang="sk-SK" dirty="0"/>
          </a:p>
          <a:p>
            <a:pPr marL="385762" indent="-342900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矩形 6"/>
          <p:cNvSpPr/>
          <p:nvPr/>
        </p:nvSpPr>
        <p:spPr>
          <a:xfrm>
            <a:off x="0" y="6538863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 err="1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31276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Clustering takeaway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24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issue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 What dissimilarity measure should be used?</a:t>
            </a:r>
          </a:p>
          <a:p>
            <a:pPr>
              <a:lnSpc>
                <a:spcPct val="100000"/>
              </a:lnSpc>
            </a:pPr>
            <a:r>
              <a:rPr lang="en-US" dirty="0"/>
              <a:t>What type of linkage should be used?</a:t>
            </a:r>
          </a:p>
          <a:p>
            <a:pPr>
              <a:lnSpc>
                <a:spcPct val="100000"/>
              </a:lnSpc>
            </a:pPr>
            <a:r>
              <a:rPr lang="en-US" dirty="0"/>
              <a:t>Where should we cut the </a:t>
            </a:r>
            <a:r>
              <a:rPr lang="en-US" dirty="0" err="1"/>
              <a:t>dendrogramin</a:t>
            </a:r>
            <a:r>
              <a:rPr lang="en-US" dirty="0"/>
              <a:t> order to obtain clusters?</a:t>
            </a:r>
          </a:p>
        </p:txBody>
      </p:sp>
      <p:sp>
        <p:nvSpPr>
          <p:cNvPr id="6" name="矩形 6"/>
          <p:cNvSpPr/>
          <p:nvPr/>
        </p:nvSpPr>
        <p:spPr>
          <a:xfrm>
            <a:off x="0" y="6581001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1716623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vs </a:t>
            </a:r>
            <a:r>
              <a:rPr lang="en-US" i="1" dirty="0"/>
              <a:t>K</a:t>
            </a:r>
            <a:r>
              <a:rPr lang="en-US" dirty="0"/>
              <a:t>-means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hierarchical : clusters are necessarily nested within the clusters obtained by cutting the </a:t>
            </a:r>
            <a:r>
              <a:rPr lang="en-US" dirty="0" err="1"/>
              <a:t>dendrogram</a:t>
            </a:r>
            <a:r>
              <a:rPr lang="en-US" dirty="0"/>
              <a:t> at any greater height</a:t>
            </a:r>
          </a:p>
          <a:p>
            <a:pPr>
              <a:lnSpc>
                <a:spcPct val="100000"/>
              </a:lnSpc>
            </a:pPr>
            <a:r>
              <a:rPr lang="en-US" dirty="0"/>
              <a:t>hierarchical clustering can sometimes yield worse  (i.e. less accurate) results than </a:t>
            </a:r>
            <a:r>
              <a:rPr lang="en-US" i="1" dirty="0"/>
              <a:t>K</a:t>
            </a:r>
            <a:r>
              <a:rPr lang="en-US" dirty="0"/>
              <a:t>-means clustering for a given number of clusters</a:t>
            </a:r>
          </a:p>
        </p:txBody>
      </p:sp>
    </p:spTree>
    <p:extLst>
      <p:ext uri="{BB962C8B-B14F-4D97-AF65-F5344CB8AC3E}">
        <p14:creationId xmlns:p14="http://schemas.microsoft.com/office/powerpoint/2010/main" val="141211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vs </a:t>
            </a:r>
            <a:r>
              <a:rPr lang="en-US" i="1" dirty="0"/>
              <a:t>K</a:t>
            </a:r>
            <a:r>
              <a:rPr lang="en-US" dirty="0"/>
              <a:t>-means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latin typeface="+mn-lt"/>
              </a:rPr>
              <a:t>our observations correspond to a group of people </a:t>
            </a:r>
          </a:p>
          <a:p>
            <a:pPr lvl="1">
              <a:lnSpc>
                <a:spcPct val="10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a 50–50 split of males and females</a:t>
            </a:r>
          </a:p>
          <a:p>
            <a:pPr lvl="1">
              <a:lnSpc>
                <a:spcPct val="10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evenly split among Americans, Japanese, and French</a:t>
            </a:r>
          </a:p>
          <a:p>
            <a:pPr lvl="1">
              <a:lnSpc>
                <a:spcPct val="10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Consequently, this situation could not be well-represented by hierarchical clustering.</a:t>
            </a:r>
          </a:p>
        </p:txBody>
      </p:sp>
      <p:sp>
        <p:nvSpPr>
          <p:cNvPr id="5" name="矩形 6">
            <a:extLst>
              <a:ext uri="{FF2B5EF4-FFF2-40B4-BE49-F238E27FC236}">
                <a16:creationId xmlns:a16="http://schemas.microsoft.com/office/drawing/2014/main" id="{36C5302C-C74A-4976-94F9-BE53710D05E5}"/>
              </a:ext>
            </a:extLst>
          </p:cNvPr>
          <p:cNvSpPr/>
          <p:nvPr/>
        </p:nvSpPr>
        <p:spPr>
          <a:xfrm>
            <a:off x="0" y="6581000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142079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goal of clustering is to discover or draw out </a:t>
            </a:r>
            <a:r>
              <a:rPr lang="en-US" dirty="0">
                <a:solidFill>
                  <a:schemeClr val="accent1"/>
                </a:solidFill>
              </a:rPr>
              <a:t>similarities among subsets of your data</a:t>
            </a:r>
            <a:r>
              <a:rPr lang="en-US" dirty="0"/>
              <a:t>.</a:t>
            </a:r>
          </a:p>
          <a:p>
            <a:pPr>
              <a:lnSpc>
                <a:spcPct val="100000"/>
              </a:lnSpc>
            </a:pPr>
            <a:r>
              <a:rPr lang="en-US" dirty="0"/>
              <a:t>In a good clustering, points in the </a:t>
            </a:r>
            <a:r>
              <a:rPr lang="en-US" dirty="0">
                <a:solidFill>
                  <a:schemeClr val="accent1"/>
                </a:solidFill>
              </a:rPr>
              <a:t>same cluster </a:t>
            </a:r>
            <a:r>
              <a:rPr lang="en-US" dirty="0"/>
              <a:t>should be more similar (nearer) to each other than they are to points in </a:t>
            </a:r>
            <a:r>
              <a:rPr lang="en-US" dirty="0">
                <a:solidFill>
                  <a:schemeClr val="accent1"/>
                </a:solidFill>
              </a:rPr>
              <a:t>other clusters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BC75C-1F03-41D9-B5E4-53A3AC99EA78}"/>
              </a:ext>
            </a:extLst>
          </p:cNvPr>
          <p:cNvSpPr txBox="1"/>
          <p:nvPr/>
        </p:nvSpPr>
        <p:spPr>
          <a:xfrm>
            <a:off x="5475865" y="6581994"/>
            <a:ext cx="39546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2470434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When clustering, the units that each variable is </a:t>
            </a:r>
            <a:r>
              <a:rPr lang="en-US" dirty="0">
                <a:solidFill>
                  <a:schemeClr val="accent1"/>
                </a:solidFill>
              </a:rPr>
              <a:t>measured in matter</a:t>
            </a:r>
            <a:r>
              <a:rPr lang="en-US" dirty="0"/>
              <a:t>. Different units cause different distances and potentially different clusterings.</a:t>
            </a:r>
          </a:p>
          <a:p>
            <a:pPr>
              <a:lnSpc>
                <a:spcPct val="100000"/>
              </a:lnSpc>
            </a:pPr>
            <a:r>
              <a:rPr lang="en-US" dirty="0"/>
              <a:t>Ideally, you want a unit change in each coordinate to represent the same degree of change. One way to approximate this is to transform all the columns to have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a mean value of 0 </a:t>
            </a:r>
            <a:r>
              <a:rPr lang="en-US" dirty="0"/>
              <a:t>and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a standard deviation of 1.0</a:t>
            </a:r>
            <a:r>
              <a:rPr lang="en-US" dirty="0"/>
              <a:t>, for example by using the function </a:t>
            </a:r>
            <a:r>
              <a:rPr lang="en-US" dirty="0">
                <a:solidFill>
                  <a:schemeClr val="accent1"/>
                </a:solidFill>
              </a:rPr>
              <a:t>scale</a:t>
            </a:r>
            <a:r>
              <a:rPr lang="en-US" dirty="0"/>
              <a:t>() 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F99E6B-AEB1-4F02-9292-462E8497DF71}"/>
              </a:ext>
            </a:extLst>
          </p:cNvPr>
          <p:cNvSpPr txBox="1"/>
          <p:nvPr/>
        </p:nvSpPr>
        <p:spPr>
          <a:xfrm>
            <a:off x="5475865" y="6581994"/>
            <a:ext cx="39546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7659665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Clustering is often used for data exploration or as a precursor to </a:t>
            </a:r>
            <a:r>
              <a:rPr lang="en-US" dirty="0">
                <a:solidFill>
                  <a:schemeClr val="accent1"/>
                </a:solidFill>
              </a:rPr>
              <a:t>supervised</a:t>
            </a:r>
            <a:r>
              <a:rPr lang="en-US" dirty="0"/>
              <a:t> learning methods.</a:t>
            </a:r>
          </a:p>
          <a:p>
            <a:pPr>
              <a:lnSpc>
                <a:spcPct val="100000"/>
              </a:lnSpc>
            </a:pPr>
            <a:r>
              <a:rPr lang="en-US" dirty="0"/>
              <a:t>Like visualization, it’s more iterative and interactive, and less automated than supervised methods.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D5D15-ADD6-451C-ABB7-752F41F5BED2}"/>
              </a:ext>
            </a:extLst>
          </p:cNvPr>
          <p:cNvSpPr txBox="1"/>
          <p:nvPr/>
        </p:nvSpPr>
        <p:spPr>
          <a:xfrm>
            <a:off x="5475865" y="6581994"/>
            <a:ext cx="39546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2277492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Different clustering algorithms will give different results. You should consider different approaches, with different numbers of clusters.</a:t>
            </a:r>
          </a:p>
          <a:p>
            <a:pPr>
              <a:lnSpc>
                <a:spcPct val="100000"/>
              </a:lnSpc>
            </a:pPr>
            <a:r>
              <a:rPr lang="en-US" dirty="0"/>
              <a:t>There are many heuristics for estimating the best number of clusters. Again, you should consider the results from different heuristics and explore </a:t>
            </a:r>
            <a:r>
              <a:rPr lang="en-US" dirty="0">
                <a:solidFill>
                  <a:schemeClr val="accent1"/>
                </a:solidFill>
              </a:rPr>
              <a:t>various numbers of clusters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B88381-8512-44BF-B84D-FE739EB3CD24}"/>
              </a:ext>
            </a:extLst>
          </p:cNvPr>
          <p:cNvSpPr txBox="1"/>
          <p:nvPr/>
        </p:nvSpPr>
        <p:spPr>
          <a:xfrm>
            <a:off x="5475865" y="6581994"/>
            <a:ext cx="39546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9653656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Small Decisions with Big Consequences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latin typeface="+mn-lt"/>
              </a:rPr>
              <a:t>Should the observations or features first be standardized in some way?</a:t>
            </a:r>
          </a:p>
          <a:p>
            <a:pPr lvl="1">
              <a:lnSpc>
                <a:spcPct val="10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variables should be centered to have mean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zero and scaled to have standard deviation one</a:t>
            </a:r>
          </a:p>
        </p:txBody>
      </p:sp>
      <p:sp>
        <p:nvSpPr>
          <p:cNvPr id="5" name="矩形 6"/>
          <p:cNvSpPr/>
          <p:nvPr/>
        </p:nvSpPr>
        <p:spPr>
          <a:xfrm>
            <a:off x="0" y="6581001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</p:spTree>
    <p:extLst>
      <p:ext uri="{BB962C8B-B14F-4D97-AF65-F5344CB8AC3E}">
        <p14:creationId xmlns:p14="http://schemas.microsoft.com/office/powerpoint/2010/main" val="6682549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Association rule</a:t>
            </a:r>
            <a:endParaRPr kumimoji="1"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Unsupervised learning</a:t>
            </a:r>
            <a:endParaRPr kumimoji="1" lang="zh-TW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888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7254"/>
            <a:ext cx="9144000" cy="4523491"/>
          </a:xfrm>
          <a:prstGeom prst="rect">
            <a:avLst/>
          </a:prstGeom>
        </p:spPr>
      </p:pic>
      <p:sp>
        <p:nvSpPr>
          <p:cNvPr id="3" name="矩形 6"/>
          <p:cNvSpPr/>
          <p:nvPr/>
        </p:nvSpPr>
        <p:spPr>
          <a:xfrm>
            <a:off x="31604" y="6549397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Figure10.2,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 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 err="1">
              <a:solidFill>
                <a:schemeClr val="bg1"/>
              </a:solidFill>
              <a:ea typeface="新細明體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8756829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used to find objects or attributes that frequently occur together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products that are often bought together during a shopping session</a:t>
            </a:r>
          </a:p>
          <a:p>
            <a:pPr>
              <a:lnSpc>
                <a:spcPct val="100000"/>
              </a:lnSpc>
            </a:pPr>
            <a:r>
              <a:rPr lang="en-US" dirty="0"/>
              <a:t>transaction :  the unit of “togetherness” when mining association rules</a:t>
            </a:r>
          </a:p>
          <a:p>
            <a:pPr>
              <a:lnSpc>
                <a:spcPct val="100000"/>
              </a:lnSpc>
            </a:pPr>
            <a:r>
              <a:rPr lang="en-US" dirty="0"/>
              <a:t>as items in an itemset :  the objects that comprise a transaction are referred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4A0D2D-5A0C-44F7-BF75-20080E795984}"/>
              </a:ext>
            </a:extLst>
          </p:cNvPr>
          <p:cNvSpPr txBox="1"/>
          <p:nvPr/>
        </p:nvSpPr>
        <p:spPr>
          <a:xfrm>
            <a:off x="5475865" y="6581994"/>
            <a:ext cx="39546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9876151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3603"/>
            <a:ext cx="9144000" cy="52224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36EE3E-BBBA-41D5-B308-54D158834FA7}"/>
              </a:ext>
            </a:extLst>
          </p:cNvPr>
          <p:cNvSpPr txBox="1"/>
          <p:nvPr/>
        </p:nvSpPr>
        <p:spPr>
          <a:xfrm>
            <a:off x="5475865" y="6581994"/>
            <a:ext cx="39546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20391181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sz="3600" dirty="0"/>
              <a:t>Support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i="1" dirty="0"/>
              <a:t>T : </a:t>
            </a:r>
            <a:r>
              <a:rPr lang="en-US" sz="2800" dirty="0"/>
              <a:t>your database of transactions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support(</a:t>
            </a:r>
            <a:r>
              <a:rPr lang="en-US" sz="2800" i="1" dirty="0"/>
              <a:t>X</a:t>
            </a:r>
            <a:r>
              <a:rPr lang="en-US" sz="2800" dirty="0"/>
              <a:t>)</a:t>
            </a:r>
            <a:endParaRPr lang="en-US" sz="2800" i="1" dirty="0"/>
          </a:p>
          <a:p>
            <a:pPr lvl="1">
              <a:lnSpc>
                <a:spcPct val="100000"/>
              </a:lnSpc>
            </a:pPr>
            <a:r>
              <a:rPr lang="en-US" sz="2400" dirty="0"/>
              <a:t># of transactions that contain X / total # of transactions in </a:t>
            </a:r>
            <a:r>
              <a:rPr lang="en-US" sz="2400" i="1" dirty="0"/>
              <a:t>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C9CF5B-C419-478E-8C9F-8E7C8CF22D44}"/>
              </a:ext>
            </a:extLst>
          </p:cNvPr>
          <p:cNvSpPr txBox="1"/>
          <p:nvPr/>
        </p:nvSpPr>
        <p:spPr>
          <a:xfrm>
            <a:off x="5475865" y="6581994"/>
            <a:ext cx="39546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3637488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Confidence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if </a:t>
            </a:r>
            <a:r>
              <a:rPr lang="en-US" sz="2800" i="1" dirty="0"/>
              <a:t>X</a:t>
            </a:r>
            <a:r>
              <a:rPr lang="en-US" sz="2800" dirty="0"/>
              <a:t>, then </a:t>
            </a:r>
            <a:r>
              <a:rPr lang="en-US" sz="2800" i="1" dirty="0"/>
              <a:t>Y</a:t>
            </a:r>
          </a:p>
          <a:p>
            <a:pPr lvl="1">
              <a:lnSpc>
                <a:spcPct val="10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every time you see the item set 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a transaction, you expect to also see 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</a:t>
            </a:r>
          </a:p>
          <a:p>
            <a:pPr>
              <a:lnSpc>
                <a:spcPct val="100000"/>
              </a:lnSpc>
            </a:pPr>
            <a:r>
              <a:rPr lang="en-US" sz="2800" dirty="0" err="1"/>
              <a:t>conf</a:t>
            </a:r>
            <a:r>
              <a:rPr lang="en-US" sz="2800" dirty="0"/>
              <a:t>(X=&gt;Y)</a:t>
            </a:r>
          </a:p>
          <a:p>
            <a:pPr lvl="1">
              <a:lnSpc>
                <a:spcPct val="10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support(union(X,Y))/support(X)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CA799C-1C7C-4C67-84E4-76DB443A5101}"/>
              </a:ext>
            </a:extLst>
          </p:cNvPr>
          <p:cNvSpPr txBox="1"/>
          <p:nvPr/>
        </p:nvSpPr>
        <p:spPr>
          <a:xfrm>
            <a:off x="5475865" y="6581994"/>
            <a:ext cx="39546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948346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639"/>
            <a:ext cx="9144000" cy="522244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5368871"/>
            <a:ext cx="67775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support of the </a:t>
            </a:r>
            <a:r>
              <a:rPr lang="en-US" dirty="0" err="1"/>
              <a:t>itemset</a:t>
            </a:r>
            <a:r>
              <a:rPr lang="en-US" dirty="0"/>
              <a:t> { The Hobbit,  The Princess Bride} = 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738203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confidence : “People who check out The Hobbit  also check out The Princess Bride” =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017103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confidence : “People who check out The Princess Bride  also check out The Hobbit ” =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06318" y="5270027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3/10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81058" y="5627131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3/5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81058" y="5987774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3/4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90382A-95FD-4024-8983-487255060A13}"/>
              </a:ext>
            </a:extLst>
          </p:cNvPr>
          <p:cNvSpPr txBox="1"/>
          <p:nvPr/>
        </p:nvSpPr>
        <p:spPr>
          <a:xfrm>
            <a:off x="5475865" y="6581994"/>
            <a:ext cx="39546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322234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3600" dirty="0"/>
              <a:t>The goal in association rule mining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latin typeface="+mn-lt"/>
              </a:rPr>
              <a:t>find all the interesting rules in the database with </a:t>
            </a:r>
          </a:p>
          <a:p>
            <a:pPr lvl="1">
              <a:lnSpc>
                <a:spcPct val="10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 least a given minimum support: support(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&gt; 10%</a:t>
            </a:r>
          </a:p>
          <a:p>
            <a:pPr lvl="1">
              <a:lnSpc>
                <a:spcPct val="10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minimum given confidence</a:t>
            </a:r>
            <a:r>
              <a:rPr lang="tr-T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conf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(X=&gt;Y) &gt; 60%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9C4D4-9427-4E3B-8AFD-ABC497A7D804}"/>
              </a:ext>
            </a:extLst>
          </p:cNvPr>
          <p:cNvSpPr txBox="1"/>
          <p:nvPr/>
        </p:nvSpPr>
        <p:spPr>
          <a:xfrm>
            <a:off x="5475865" y="6581994"/>
            <a:ext cx="39546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3806792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7567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collected in 2004 from the book community Book-Crossing5  for research conducted at the </a:t>
            </a:r>
            <a:r>
              <a:rPr lang="en-US" dirty="0" err="1"/>
              <a:t>Institut</a:t>
            </a:r>
            <a:r>
              <a:rPr lang="en-US" dirty="0"/>
              <a:t> </a:t>
            </a:r>
            <a:r>
              <a:rPr lang="en-US" dirty="0" err="1"/>
              <a:t>für</a:t>
            </a:r>
            <a:r>
              <a:rPr lang="en-US" dirty="0"/>
              <a:t> </a:t>
            </a:r>
            <a:r>
              <a:rPr lang="en-US" dirty="0" err="1"/>
              <a:t>Informatik</a:t>
            </a:r>
            <a:r>
              <a:rPr lang="en-US" dirty="0"/>
              <a:t>, University of Freiburg.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1"/>
                </a:solidFill>
              </a:rPr>
              <a:t>books/</a:t>
            </a:r>
            <a:r>
              <a:rPr lang="en-US" dirty="0" err="1">
                <a:solidFill>
                  <a:schemeClr val="accent1"/>
                </a:solidFill>
              </a:rPr>
              <a:t>book.R</a:t>
            </a:r>
            <a:endParaRPr lang="en-US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Reading in the book data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library(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arules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bookbaskets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read.transactions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bookdata.tsv.gz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", format="single",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sep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="\t",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cols=c("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userid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", "title"),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rm.duplicates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=T,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Header=T)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767678-351A-4010-BA1B-5E7B10D58F21}"/>
              </a:ext>
            </a:extLst>
          </p:cNvPr>
          <p:cNvSpPr txBox="1"/>
          <p:nvPr/>
        </p:nvSpPr>
        <p:spPr>
          <a:xfrm>
            <a:off x="5475865" y="6581994"/>
            <a:ext cx="39546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40424106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Examining the transaction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class(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bookbaskets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bookbaskets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dim(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bookbaskets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colnames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bookbaskets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)[1:5]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rownames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bookbaskets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)[1:5]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#the distribution of transaction sizes</a:t>
            </a:r>
          </a:p>
          <a:p>
            <a:pPr marL="57150" indent="0">
              <a:lnSpc>
                <a:spcPct val="100000"/>
              </a:lnSpc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basketSizes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&lt;- size(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bookbaskets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57150" indent="0">
              <a:lnSpc>
                <a:spcPct val="100000"/>
              </a:lnSpc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summary(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basketSizes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656F0A-6411-49BD-B0AA-C78A84386F6A}"/>
              </a:ext>
            </a:extLst>
          </p:cNvPr>
          <p:cNvSpPr txBox="1"/>
          <p:nvPr/>
        </p:nvSpPr>
        <p:spPr>
          <a:xfrm>
            <a:off x="5475865" y="6581994"/>
            <a:ext cx="39546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24569055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quantile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basketSizes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probs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=seq(0,1,0.1))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library(ggplot2)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ggplot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data.frame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(count=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basketSizes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))+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geom_density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(x=count),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binwidth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=1)+ scale_x_log10()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6577A4-41F4-4560-9619-90E065478617}"/>
              </a:ext>
            </a:extLst>
          </p:cNvPr>
          <p:cNvSpPr txBox="1"/>
          <p:nvPr/>
        </p:nvSpPr>
        <p:spPr>
          <a:xfrm>
            <a:off x="5475865" y="6581994"/>
            <a:ext cx="39546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7384731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Frequent books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lnSpc>
                <a:spcPct val="100000"/>
              </a:lnSpc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bookFreq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itemFrequency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bookbaskets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sum(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bookFreq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bookCount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&lt;- 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bookFreq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/sum(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bookFreq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))*sum(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basketSizes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summary(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bookCount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orderedBooks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&lt;- sort(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bookCount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decreasing=T)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orderedBooks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[1:10]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orderedBooks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[1]/dim(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bookbaskets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)[1]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5302D3-A27A-4C1C-89A5-EF83D3E00624}"/>
              </a:ext>
            </a:extLst>
          </p:cNvPr>
          <p:cNvSpPr txBox="1"/>
          <p:nvPr/>
        </p:nvSpPr>
        <p:spPr>
          <a:xfrm>
            <a:off x="5475865" y="6581994"/>
            <a:ext cx="39546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485484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01718" y="806523"/>
            <a:ext cx="5645150" cy="914400"/>
          </a:xfrm>
        </p:spPr>
        <p:txBody>
          <a:bodyPr>
            <a:normAutofit/>
          </a:bodyPr>
          <a:lstStyle/>
          <a:p>
            <a:pPr marL="0" indent="0" defTabSz="914400">
              <a:spcBef>
                <a:spcPct val="0"/>
              </a:spcBef>
              <a:buNone/>
            </a:pPr>
            <a:r>
              <a:rPr lang="en-US" altLang="zh-TW" sz="3200" dirty="0" err="1">
                <a:latin typeface="+mj-lt"/>
                <a:ea typeface="+mj-ea"/>
                <a:cs typeface="+mj-cs"/>
              </a:rPr>
              <a:t>Chp</a:t>
            </a:r>
            <a:r>
              <a:rPr lang="en-US" altLang="zh-TW" sz="3200" dirty="0">
                <a:latin typeface="+mj-lt"/>
                <a:ea typeface="+mj-ea"/>
                <a:cs typeface="+mj-cs"/>
              </a:rPr>
              <a:t>. 8: Unsupervised methods</a:t>
            </a:r>
          </a:p>
        </p:txBody>
      </p:sp>
      <p:pic>
        <p:nvPicPr>
          <p:cNvPr id="4" name="Picture 5" descr="images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6868" y="806523"/>
            <a:ext cx="2585001" cy="3240000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2721076" y="5233553"/>
            <a:ext cx="4756169" cy="85737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200" dirty="0" err="1"/>
              <a:t>Chp</a:t>
            </a:r>
            <a:r>
              <a:rPr lang="en-US" sz="3200" dirty="0"/>
              <a:t>. 10.3 Clustering Methods</a:t>
            </a:r>
          </a:p>
        </p:txBody>
      </p:sp>
      <p:pic>
        <p:nvPicPr>
          <p:cNvPr id="6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627" y="3027001"/>
            <a:ext cx="2085092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859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association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Preprocessing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bookbaskets_use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bookbaskets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basketSizes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&gt; 1]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dim(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bookbaskets_use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26520F-4E7A-48FC-AFCA-98AC7D816C96}"/>
              </a:ext>
            </a:extLst>
          </p:cNvPr>
          <p:cNvSpPr txBox="1"/>
          <p:nvPr/>
        </p:nvSpPr>
        <p:spPr>
          <a:xfrm>
            <a:off x="5475865" y="6581994"/>
            <a:ext cx="39546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8083435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association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Decide support &amp; confidence</a:t>
            </a:r>
          </a:p>
          <a:p>
            <a:pPr lvl="1"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 supported by at 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</a:rPr>
              <a:t>least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 100 people :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100/dim(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bookbaskets_use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)[1]</a:t>
            </a:r>
          </a:p>
          <a:p>
            <a:pPr lvl="1">
              <a:lnSpc>
                <a:spcPct val="100000"/>
              </a:lnSpc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 confidence : 75%</a:t>
            </a:r>
          </a:p>
          <a:p>
            <a:pPr marL="800100" lvl="2" indent="0">
              <a:lnSpc>
                <a:spcPct val="100000"/>
              </a:lnSpc>
              <a:buNone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rules &lt;-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apriori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bookbaskets_use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parameter =list(support = 0.002, confidence=0.75))</a:t>
            </a:r>
          </a:p>
          <a:p>
            <a:pPr marL="800100" lvl="2" indent="0">
              <a:lnSpc>
                <a:spcPct val="100000"/>
              </a:lnSpc>
              <a:buNone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summary(rules)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3CEA20-25E5-425B-B679-B3A95C230296}"/>
              </a:ext>
            </a:extLst>
          </p:cNvPr>
          <p:cNvSpPr txBox="1"/>
          <p:nvPr/>
        </p:nvSpPr>
        <p:spPr>
          <a:xfrm>
            <a:off x="5475865" y="6581994"/>
            <a:ext cx="39546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0301284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measures &lt;-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interestMeasure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(rules,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measure=c("coverage", "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fishersExactTest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"),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transactions=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bookbaskets_use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coverage: the support of the left side of the rule (</a:t>
            </a:r>
            <a:r>
              <a:rPr lang="en-US" sz="2000" i="1" dirty="0">
                <a:solidFill>
                  <a:schemeClr val="bg2">
                    <a:lumMod val="25000"/>
                  </a:schemeClr>
                </a:solidFill>
              </a:rPr>
              <a:t>X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fishersExactTest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:  a significance test for whether an observed pattern is real, or chance (the same thing lift measures; Fisher’s test is more formal)</a:t>
            </a:r>
          </a:p>
          <a:p>
            <a:pPr lvl="2">
              <a:lnSpc>
                <a:spcPct val="100000"/>
              </a:lnSpc>
            </a:pPr>
            <a:r>
              <a:rPr lang="en-US" sz="1700" dirty="0">
                <a:solidFill>
                  <a:schemeClr val="bg2">
                    <a:lumMod val="25000"/>
                  </a:schemeClr>
                </a:solidFill>
              </a:rPr>
              <a:t>Lift = </a:t>
            </a:r>
            <a:r>
              <a:rPr lang="en-US" altLang="zh-TW" sz="1800" dirty="0">
                <a:solidFill>
                  <a:schemeClr val="bg2">
                    <a:lumMod val="25000"/>
                  </a:schemeClr>
                </a:solidFill>
              </a:rPr>
              <a:t>support(union(X, Y))/(support(X)*support(Y))</a:t>
            </a:r>
          </a:p>
          <a:p>
            <a:pPr marL="685800" lvl="2" indent="0">
              <a:lnSpc>
                <a:spcPct val="100000"/>
              </a:lnSpc>
              <a:buNone/>
            </a:pPr>
            <a:endParaRPr lang="en-US" sz="17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954F61-8233-401D-872C-B3A7FC884834}"/>
              </a:ext>
            </a:extLst>
          </p:cNvPr>
          <p:cNvSpPr txBox="1"/>
          <p:nvPr/>
        </p:nvSpPr>
        <p:spPr>
          <a:xfrm>
            <a:off x="5475865" y="6581994"/>
            <a:ext cx="39546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38770673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The five most confident rules discovered in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7851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inspect(head((sort(rules, by="confidence")), n=5))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178" y="2781782"/>
            <a:ext cx="2608015" cy="32698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675" y="2781782"/>
            <a:ext cx="2288894" cy="326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rules with restrictions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brules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apriori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bookbaskets_use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parameter =list(support = 0.001, confidence=0.6),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appearance=list(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rhs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=c("The Lovely Bones: A Novel"),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default="lhs"))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summary(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brules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inspect(head(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lhs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brules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), n=5))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E9ED9C-B7A1-49C9-BD3D-48755B2DA75D}"/>
              </a:ext>
            </a:extLst>
          </p:cNvPr>
          <p:cNvSpPr txBox="1"/>
          <p:nvPr/>
        </p:nvSpPr>
        <p:spPr>
          <a:xfrm>
            <a:off x="5475865" y="6581994"/>
            <a:ext cx="39546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216783855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rules with restrictions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Inspecting rules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brulesConf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sort(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brules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by="confidence")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inspect(head(lhs(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brulesConf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), n=5))</a:t>
            </a:r>
          </a:p>
          <a:p>
            <a:pPr>
              <a:lnSpc>
                <a:spcPct val="100000"/>
              </a:lnSpc>
            </a:pPr>
            <a:r>
              <a:rPr lang="en-US" dirty="0"/>
              <a:t>Inspecting rules with restrictions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brulesSub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subset(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brules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subset=!(lhs %in% "Lucky : A Memoir"))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brulesConf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sort(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brulesSub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by="confidence")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inspect(head(lhs(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brulesConf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), n=5))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0173A6-4C3A-4875-8121-CC68DC6BC892}"/>
              </a:ext>
            </a:extLst>
          </p:cNvPr>
          <p:cNvSpPr txBox="1"/>
          <p:nvPr/>
        </p:nvSpPr>
        <p:spPr>
          <a:xfrm>
            <a:off x="5475865" y="6581994"/>
            <a:ext cx="39546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6580575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rule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+mn-lt"/>
              </a:rPr>
              <a:t>The goal of </a:t>
            </a:r>
            <a:r>
              <a:rPr lang="en-US" dirty="0">
                <a:solidFill>
                  <a:schemeClr val="accent1"/>
                </a:solidFill>
                <a:latin typeface="+mn-lt"/>
              </a:rPr>
              <a:t>association rule </a:t>
            </a:r>
            <a:r>
              <a:rPr lang="en-US" dirty="0">
                <a:latin typeface="+mn-lt"/>
              </a:rPr>
              <a:t>mining is to find relationships in the data: items or attributes that tend to </a:t>
            </a:r>
            <a:r>
              <a:rPr lang="en-US" dirty="0">
                <a:solidFill>
                  <a:schemeClr val="accent1"/>
                </a:solidFill>
                <a:latin typeface="+mn-lt"/>
              </a:rPr>
              <a:t>occur together</a:t>
            </a:r>
            <a:r>
              <a:rPr lang="en-US" dirty="0">
                <a:latin typeface="+mn-lt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+mn-lt"/>
              </a:rPr>
              <a:t>A good rule “if </a:t>
            </a:r>
            <a:r>
              <a:rPr lang="en-US" i="1" dirty="0">
                <a:latin typeface="+mn-lt"/>
              </a:rPr>
              <a:t>X</a:t>
            </a:r>
            <a:r>
              <a:rPr lang="en-US" dirty="0">
                <a:latin typeface="+mn-lt"/>
              </a:rPr>
              <a:t>, then </a:t>
            </a:r>
            <a:r>
              <a:rPr lang="en-US" i="1" dirty="0">
                <a:latin typeface="+mn-lt"/>
              </a:rPr>
              <a:t>Y</a:t>
            </a:r>
            <a:r>
              <a:rPr lang="en-US" dirty="0">
                <a:latin typeface="+mn-lt"/>
              </a:rPr>
              <a:t>” should occur more often than you’d expect to observe by chance.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+mn-lt"/>
              </a:rPr>
              <a:t>You can use </a:t>
            </a:r>
            <a:r>
              <a:rPr lang="en-US" i="1" dirty="0">
                <a:solidFill>
                  <a:schemeClr val="accent1"/>
                </a:solidFill>
                <a:latin typeface="+mn-lt"/>
              </a:rPr>
              <a:t>lift</a:t>
            </a:r>
            <a:r>
              <a:rPr lang="en-US" dirty="0">
                <a:solidFill>
                  <a:srgbClr val="FFC000"/>
                </a:solidFill>
                <a:latin typeface="+mn-lt"/>
              </a:rPr>
              <a:t> </a:t>
            </a:r>
            <a:r>
              <a:rPr lang="en-US" dirty="0">
                <a:latin typeface="+mn-lt"/>
              </a:rPr>
              <a:t>or </a:t>
            </a:r>
            <a:r>
              <a:rPr lang="en-US" i="1" dirty="0">
                <a:solidFill>
                  <a:schemeClr val="accent1"/>
                </a:solidFill>
                <a:latin typeface="+mn-lt"/>
              </a:rPr>
              <a:t>Fisher’s exact test </a:t>
            </a:r>
            <a:r>
              <a:rPr lang="en-US" dirty="0">
                <a:latin typeface="+mn-lt"/>
              </a:rPr>
              <a:t>to check if this is true.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95EEC8-D592-4F6E-9326-2DEDB2584407}"/>
              </a:ext>
            </a:extLst>
          </p:cNvPr>
          <p:cNvSpPr txBox="1"/>
          <p:nvPr/>
        </p:nvSpPr>
        <p:spPr>
          <a:xfrm>
            <a:off x="5475865" y="6581994"/>
            <a:ext cx="39546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294579580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rule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When a large number of different possible items can be in a basket (in our example, thousands of different books), most events will be rare (have low support).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Association rule mining is often interactive, as there can be many rules to sort and sift through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99EDCD-E5BA-4F91-88B0-A52E6077F89C}"/>
              </a:ext>
            </a:extLst>
          </p:cNvPr>
          <p:cNvSpPr txBox="1"/>
          <p:nvPr/>
        </p:nvSpPr>
        <p:spPr>
          <a:xfrm>
            <a:off x="5475865" y="6581994"/>
            <a:ext cx="39546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61436966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Unsupervised methods find </a:t>
            </a:r>
            <a:r>
              <a:rPr lang="en-US" dirty="0">
                <a:solidFill>
                  <a:schemeClr val="accent1"/>
                </a:solidFill>
              </a:rPr>
              <a:t>structure</a:t>
            </a:r>
            <a:r>
              <a:rPr lang="en-US" dirty="0"/>
              <a:t> in the data, often as a prelude to predictive modeling.</a:t>
            </a:r>
          </a:p>
          <a:p>
            <a:pPr>
              <a:lnSpc>
                <a:spcPct val="100000"/>
              </a:lnSpc>
            </a:pPr>
            <a:r>
              <a:rPr lang="en-US" dirty="0"/>
              <a:t>The goal of clustering is to discover or draw out similarities among </a:t>
            </a:r>
            <a:r>
              <a:rPr lang="en-US" dirty="0">
                <a:solidFill>
                  <a:schemeClr val="accent1"/>
                </a:solidFill>
              </a:rPr>
              <a:t>subsets</a:t>
            </a:r>
            <a:r>
              <a:rPr lang="en-US" dirty="0"/>
              <a:t> of your data.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DEB57F-08EF-4E95-B6CE-2AFF01B05C2A}"/>
              </a:ext>
            </a:extLst>
          </p:cNvPr>
          <p:cNvSpPr txBox="1"/>
          <p:nvPr/>
        </p:nvSpPr>
        <p:spPr>
          <a:xfrm>
            <a:off x="5475865" y="6581994"/>
            <a:ext cx="39546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231523420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When clustering, you’ll find that scaling is important.</a:t>
            </a:r>
          </a:p>
          <a:p>
            <a:pPr>
              <a:lnSpc>
                <a:spcPct val="100000"/>
              </a:lnSpc>
            </a:pPr>
            <a:r>
              <a:rPr lang="en-US" dirty="0"/>
              <a:t>The goal of association rule mining is to find relationships in the data: items or attributes that tend to occur together.</a:t>
            </a:r>
          </a:p>
          <a:p>
            <a:pPr>
              <a:lnSpc>
                <a:spcPct val="100000"/>
              </a:lnSpc>
            </a:pPr>
            <a:r>
              <a:rPr lang="en-US" dirty="0"/>
              <a:t>In association rule mining, most events will be rare, so </a:t>
            </a:r>
            <a:r>
              <a:rPr lang="en-US" dirty="0">
                <a:solidFill>
                  <a:schemeClr val="accent1"/>
                </a:solidFill>
              </a:rPr>
              <a:t>support</a:t>
            </a:r>
            <a:r>
              <a:rPr lang="en-US" dirty="0"/>
              <a:t> and confidence levels must often be set low.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20505D-0916-41F0-A52E-BEA6569E98D8}"/>
              </a:ext>
            </a:extLst>
          </p:cNvPr>
          <p:cNvSpPr txBox="1"/>
          <p:nvPr/>
        </p:nvSpPr>
        <p:spPr>
          <a:xfrm>
            <a:off x="5475865" y="6581994"/>
            <a:ext cx="39546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959622902"/>
      </p:ext>
    </p:extLst>
  </p:cSld>
  <p:clrMapOvr>
    <a:masterClrMapping/>
  </p:clrMapOvr>
</p:sld>
</file>

<file path=ppt/theme/theme1.xml><?xml version="1.0" encoding="utf-8"?>
<a:theme xmlns:a="http://schemas.openxmlformats.org/drawingml/2006/main" name="資料科學_v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資料科學_v3" id="{9249AFD7-EEE0-F84C-9452-4FF56EB1FD7E}" vid="{A1A1FAEE-6B2A-8640-8ACC-984738182FCA}"/>
    </a:ext>
  </a:extLst>
</a:theme>
</file>

<file path=ppt/theme/theme2.xml><?xml version="1.0" encoding="utf-8"?>
<a:theme xmlns:a="http://schemas.openxmlformats.org/drawingml/2006/main" name="digitial_brow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igital_g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digital_lightG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資料科學_v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資料科學_v2" id="{C7EBD8E2-D522-A040-82AE-F2162DD58284}" vid="{B8FB6CEA-4150-4C48-876E-1A57FE2A59A4}"/>
    </a:ext>
  </a:extLst>
</a:theme>
</file>

<file path=ppt/theme/theme7.xml><?xml version="1.0" encoding="utf-8"?>
<a:theme xmlns:a="http://schemas.openxmlformats.org/drawingml/2006/main" name="1_digital_g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資料科學_v3</Template>
  <TotalTime>2661</TotalTime>
  <Words>5616</Words>
  <Application>Microsoft Macintosh PowerPoint</Application>
  <PresentationFormat>On-screen Show (4:3)</PresentationFormat>
  <Paragraphs>542</Paragraphs>
  <Slides>100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100</vt:i4>
      </vt:variant>
    </vt:vector>
  </HeadingPairs>
  <TitlesOfParts>
    <vt:vector size="117" baseType="lpstr">
      <vt:lpstr>Noto Sans CJK TC</vt:lpstr>
      <vt:lpstr>Noto Sans CJK TC Medium</vt:lpstr>
      <vt:lpstr>Arial</vt:lpstr>
      <vt:lpstr>Calibri</vt:lpstr>
      <vt:lpstr>Calibri Light</vt:lpstr>
      <vt:lpstr>Cambria Math</vt:lpstr>
      <vt:lpstr>Chalkduster</vt:lpstr>
      <vt:lpstr>Courier</vt:lpstr>
      <vt:lpstr>Courier New</vt:lpstr>
      <vt:lpstr>Helvetica</vt:lpstr>
      <vt:lpstr>資料科學_v3</vt:lpstr>
      <vt:lpstr>digitial_brown</vt:lpstr>
      <vt:lpstr>digital_green</vt:lpstr>
      <vt:lpstr>digital_lightGreen</vt:lpstr>
      <vt:lpstr>自訂設計</vt:lpstr>
      <vt:lpstr>資料科學_v2</vt:lpstr>
      <vt:lpstr>1_digital_green</vt:lpstr>
      <vt:lpstr>Topic08.Unsupervised learning </vt:lpstr>
      <vt:lpstr>Copyright declaration 版權說明</vt:lpstr>
      <vt:lpstr>Copyright declaration 版權說明</vt:lpstr>
      <vt:lpstr>Copyright declaration 版權說明</vt:lpstr>
      <vt:lpstr>Recap from the last week</vt:lpstr>
      <vt:lpstr>knit the document R Markdown</vt:lpstr>
      <vt:lpstr>supervised vs. unsupervised learning</vt:lpstr>
      <vt:lpstr>PowerPoint Presentation</vt:lpstr>
      <vt:lpstr>PowerPoint Presentation</vt:lpstr>
      <vt:lpstr>Unsupervised methods</vt:lpstr>
      <vt:lpstr>Clustering analysis</vt:lpstr>
      <vt:lpstr>Clustering</vt:lpstr>
      <vt:lpstr>Distances</vt:lpstr>
      <vt:lpstr>Distances</vt:lpstr>
      <vt:lpstr>Euclidean distance vs. correlation-based distance</vt:lpstr>
      <vt:lpstr>clustering approaches</vt:lpstr>
      <vt:lpstr>Prepare data</vt:lpstr>
      <vt:lpstr>Prepare data</vt:lpstr>
      <vt:lpstr>To Scale or not to scale</vt:lpstr>
      <vt:lpstr>Hierarchical clustering</vt:lpstr>
      <vt:lpstr>Hierarchical clustering</vt:lpstr>
      <vt:lpstr>Interpreting a Dendrogram</vt:lpstr>
      <vt:lpstr>Forty-five observations generated in two-dimensional space</vt:lpstr>
      <vt:lpstr>Interpreting a Dendrogram</vt:lpstr>
      <vt:lpstr>Interpreting a Dendrogram</vt:lpstr>
      <vt:lpstr>PowerPoint Presentation</vt:lpstr>
      <vt:lpstr>PowerPoint Presentation</vt:lpstr>
      <vt:lpstr>Linkage</vt:lpstr>
      <vt:lpstr>PowerPoint Presentation</vt:lpstr>
      <vt:lpstr>Linkage comparison</vt:lpstr>
      <vt:lpstr>Linkage comparison</vt:lpstr>
      <vt:lpstr>PowerPoint Presentation</vt:lpstr>
      <vt:lpstr>Hierarchical clustering</vt:lpstr>
      <vt:lpstr>Hierarchical clustering</vt:lpstr>
      <vt:lpstr>Hierarchical clustering</vt:lpstr>
      <vt:lpstr>Visualizing clusters by PCA</vt:lpstr>
      <vt:lpstr>Visualizing clusters by PCA</vt:lpstr>
      <vt:lpstr>Complete Linkage with Correlation-Based Distance</vt:lpstr>
      <vt:lpstr>k-means</vt:lpstr>
      <vt:lpstr>K-means clustering</vt:lpstr>
      <vt:lpstr> K-means clustering</vt:lpstr>
      <vt:lpstr>Good clustering</vt:lpstr>
      <vt:lpstr>PowerPoint Presentation</vt:lpstr>
      <vt:lpstr>The progress of the K-means algorithm</vt:lpstr>
      <vt:lpstr>K-means clustering performed 6 times</vt:lpstr>
      <vt:lpstr>The k-means procedure</vt:lpstr>
      <vt:lpstr>Running k-means with k = 5</vt:lpstr>
      <vt:lpstr>nstart</vt:lpstr>
      <vt:lpstr>nstart &gt; 1</vt:lpstr>
      <vt:lpstr>set.seed()</vt:lpstr>
      <vt:lpstr>The k-means algorithm</vt:lpstr>
      <vt:lpstr>The k-means algorithm</vt:lpstr>
      <vt:lpstr> How many clusters should we look for in the data?</vt:lpstr>
      <vt:lpstr>Picking the number of clusters</vt:lpstr>
      <vt:lpstr>Calculating WSS – WSS.R</vt:lpstr>
      <vt:lpstr>the within-cluster variance, W</vt:lpstr>
      <vt:lpstr>Total Sum of Squares (TSS) </vt:lpstr>
      <vt:lpstr>Between Sum of Squares BSS(k) </vt:lpstr>
      <vt:lpstr>Calinski-Harabasz index</vt:lpstr>
      <vt:lpstr>The Calinski-Harabasz index - CH.R</vt:lpstr>
      <vt:lpstr>Evaluating clusterings with different numbers of clusters</vt:lpstr>
      <vt:lpstr>the KMEANSRUNS function for picking K</vt:lpstr>
      <vt:lpstr>Assigning new points to clusters</vt:lpstr>
      <vt:lpstr>Whether a given cluster is real?</vt:lpstr>
      <vt:lpstr>Jaccard coefficient</vt:lpstr>
      <vt:lpstr>Basic general strategy</vt:lpstr>
      <vt:lpstr>cluster stability by Jaccard coefficient</vt:lpstr>
      <vt:lpstr>clusterboot with heretical clustering</vt:lpstr>
      <vt:lpstr>clusterboot with k-means</vt:lpstr>
      <vt:lpstr>Clustering takeaway</vt:lpstr>
      <vt:lpstr>Practical issue</vt:lpstr>
      <vt:lpstr>Hierarchical vs K-means </vt:lpstr>
      <vt:lpstr>Hierarchical vs K-means </vt:lpstr>
      <vt:lpstr>Clustering takeaways</vt:lpstr>
      <vt:lpstr>Clustering takeaways</vt:lpstr>
      <vt:lpstr>Clustering takeaways</vt:lpstr>
      <vt:lpstr>Clustering takeaways</vt:lpstr>
      <vt:lpstr>Small Decisions with Big Consequences</vt:lpstr>
      <vt:lpstr>Association rule</vt:lpstr>
      <vt:lpstr>Association rules</vt:lpstr>
      <vt:lpstr>PowerPoint Presentation</vt:lpstr>
      <vt:lpstr> Support</vt:lpstr>
      <vt:lpstr>Confidence</vt:lpstr>
      <vt:lpstr>PowerPoint Presentation</vt:lpstr>
      <vt:lpstr>The goal in association rule mining </vt:lpstr>
      <vt:lpstr>Book data</vt:lpstr>
      <vt:lpstr>Examining the transaction data</vt:lpstr>
      <vt:lpstr>Examining data</vt:lpstr>
      <vt:lpstr>Frequent books</vt:lpstr>
      <vt:lpstr>Finding the association rules</vt:lpstr>
      <vt:lpstr>Finding the association rules</vt:lpstr>
      <vt:lpstr>Scoring rules</vt:lpstr>
      <vt:lpstr>The five most confident rules discovered in the data</vt:lpstr>
      <vt:lpstr>Finding rules with restrictions</vt:lpstr>
      <vt:lpstr>Finding rules with restrictions</vt:lpstr>
      <vt:lpstr>Association rule takeaways</vt:lpstr>
      <vt:lpstr>Association rule takeaways</vt:lpstr>
      <vt:lpstr>Takeaways</vt:lpstr>
      <vt:lpstr>Takeaways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Jia-Ming Chang</dc:creator>
  <cp:lastModifiedBy>Jia-Ming Chang</cp:lastModifiedBy>
  <cp:revision>938</cp:revision>
  <dcterms:created xsi:type="dcterms:W3CDTF">2016-01-07T11:20:23Z</dcterms:created>
  <dcterms:modified xsi:type="dcterms:W3CDTF">2020-11-16T07:16:03Z</dcterms:modified>
</cp:coreProperties>
</file>